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77" r:id="rId5"/>
    <p:sldMasterId id="2147483809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6" r:id="rId8"/>
    <p:sldId id="258" r:id="rId9"/>
    <p:sldId id="259" r:id="rId10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6" orient="horz" pos="1632" userDrawn="1">
          <p15:clr>
            <a:srgbClr val="A4A3A4"/>
          </p15:clr>
        </p15:guide>
        <p15:guide id="7" pos="3936" userDrawn="1">
          <p15:clr>
            <a:srgbClr val="A4A3A4"/>
          </p15:clr>
        </p15:guide>
        <p15:guide id="8" pos="4064" userDrawn="1">
          <p15:clr>
            <a:srgbClr val="A4A3A4"/>
          </p15:clr>
        </p15:guide>
        <p15:guide id="10" pos="7560" userDrawn="1">
          <p15:clr>
            <a:srgbClr val="A4A3A4"/>
          </p15:clr>
        </p15:guide>
        <p15:guide id="11" pos="11344" userDrawn="1">
          <p15:clr>
            <a:srgbClr val="A4A3A4"/>
          </p15:clr>
        </p15:guide>
        <p15:guide id="12" orient="horz" pos="6048" userDrawn="1">
          <p15:clr>
            <a:srgbClr val="A4A3A4"/>
          </p15:clr>
        </p15:guide>
        <p15:guide id="14" pos="288" userDrawn="1">
          <p15:clr>
            <a:srgbClr val="A4A3A4"/>
          </p15:clr>
        </p15:guide>
        <p15:guide id="15" pos="480" userDrawn="1">
          <p15:clr>
            <a:srgbClr val="A4A3A4"/>
          </p15:clr>
        </p15:guide>
        <p15:guide id="17" pos="7344" userDrawn="1">
          <p15:clr>
            <a:srgbClr val="A4A3A4"/>
          </p15:clr>
        </p15:guide>
        <p15:guide id="18" orient="horz" pos="1968" userDrawn="1">
          <p15:clr>
            <a:srgbClr val="A4A3A4"/>
          </p15:clr>
        </p15:guide>
        <p15:guide id="19" orient="horz" pos="2448" userDrawn="1">
          <p15:clr>
            <a:srgbClr val="A4A3A4"/>
          </p15:clr>
        </p15:guide>
        <p15:guide id="21" orient="horz" pos="1680" userDrawn="1">
          <p15:clr>
            <a:srgbClr val="A4A3A4"/>
          </p15:clr>
        </p15:guide>
        <p15:guide id="22" pos="6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58D"/>
    <a:srgbClr val="6C93C9"/>
    <a:srgbClr val="33B695"/>
    <a:srgbClr val="F5CC36"/>
    <a:srgbClr val="F5CC33"/>
    <a:srgbClr val="89C03B"/>
    <a:srgbClr val="E8403C"/>
    <a:srgbClr val="FFC715"/>
    <a:srgbClr val="FFC000"/>
    <a:srgbClr val="22B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EF311F-59D7-4859-83CE-D2350EED2A7E}" v="10" dt="2025-02-28T03:53:2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4694" autoAdjust="0"/>
  </p:normalViewPr>
  <p:slideViewPr>
    <p:cSldViewPr snapToGrid="0">
      <p:cViewPr varScale="1">
        <p:scale>
          <a:sx n="69" d="100"/>
          <a:sy n="69" d="100"/>
        </p:scale>
        <p:origin x="808" y="60"/>
      </p:cViewPr>
      <p:guideLst>
        <p:guide orient="horz" pos="3240"/>
        <p:guide orient="horz" pos="1632"/>
        <p:guide pos="3936"/>
        <p:guide pos="4064"/>
        <p:guide pos="7560"/>
        <p:guide pos="11344"/>
        <p:guide orient="horz" pos="6048"/>
        <p:guide pos="288"/>
        <p:guide pos="480"/>
        <p:guide pos="7344"/>
        <p:guide orient="horz" pos="1968"/>
        <p:guide orient="horz" pos="2448"/>
        <p:guide orient="horz" pos="1680"/>
        <p:guide pos="6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2" d="100"/>
          <a:sy n="112" d="100"/>
        </p:scale>
        <p:origin x="514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un Fagan" userId="e4f96387-12cb-4853-bee3-8700ebab05a9" providerId="ADAL" clId="{BFEF311F-59D7-4859-83CE-D2350EED2A7E}"/>
    <pc:docChg chg="undo custSel addSld modSld sldOrd">
      <pc:chgData name="Shaun Fagan" userId="e4f96387-12cb-4853-bee3-8700ebab05a9" providerId="ADAL" clId="{BFEF311F-59D7-4859-83CE-D2350EED2A7E}" dt="2025-02-28T03:54:50.372" v="277" actId="20577"/>
      <pc:docMkLst>
        <pc:docMk/>
      </pc:docMkLst>
      <pc:sldChg chg="modSp mod ord">
        <pc:chgData name="Shaun Fagan" userId="e4f96387-12cb-4853-bee3-8700ebab05a9" providerId="ADAL" clId="{BFEF311F-59D7-4859-83CE-D2350EED2A7E}" dt="2025-02-28T03:42:41.740" v="74"/>
        <pc:sldMkLst>
          <pc:docMk/>
          <pc:sldMk cId="1039759085" sldId="256"/>
        </pc:sldMkLst>
        <pc:spChg chg="mod">
          <ac:chgData name="Shaun Fagan" userId="e4f96387-12cb-4853-bee3-8700ebab05a9" providerId="ADAL" clId="{BFEF311F-59D7-4859-83CE-D2350EED2A7E}" dt="2025-02-28T03:39:53.940" v="2" actId="255"/>
          <ac:spMkLst>
            <pc:docMk/>
            <pc:sldMk cId="1039759085" sldId="256"/>
            <ac:spMk id="2" creationId="{462B71DE-1BE4-E30B-0776-0DCA355177EB}"/>
          </ac:spMkLst>
        </pc:spChg>
        <pc:spChg chg="mod">
          <ac:chgData name="Shaun Fagan" userId="e4f96387-12cb-4853-bee3-8700ebab05a9" providerId="ADAL" clId="{BFEF311F-59D7-4859-83CE-D2350EED2A7E}" dt="2025-02-28T03:39:59.811" v="3" actId="255"/>
          <ac:spMkLst>
            <pc:docMk/>
            <pc:sldMk cId="1039759085" sldId="256"/>
            <ac:spMk id="8" creationId="{479F0267-9D1C-BDA9-A152-B01CD379FC92}"/>
          </ac:spMkLst>
        </pc:spChg>
      </pc:sldChg>
      <pc:sldChg chg="addSp delSp modSp add mod">
        <pc:chgData name="Shaun Fagan" userId="e4f96387-12cb-4853-bee3-8700ebab05a9" providerId="ADAL" clId="{BFEF311F-59D7-4859-83CE-D2350EED2A7E}" dt="2025-02-28T03:41:56.975" v="72" actId="478"/>
        <pc:sldMkLst>
          <pc:docMk/>
          <pc:sldMk cId="428570656" sldId="259"/>
        </pc:sldMkLst>
        <pc:spChg chg="mod">
          <ac:chgData name="Shaun Fagan" userId="e4f96387-12cb-4853-bee3-8700ebab05a9" providerId="ADAL" clId="{BFEF311F-59D7-4859-83CE-D2350EED2A7E}" dt="2025-02-28T03:41:40.346" v="70" actId="1076"/>
          <ac:spMkLst>
            <pc:docMk/>
            <pc:sldMk cId="428570656" sldId="259"/>
            <ac:spMk id="2" creationId="{D16423CF-7772-A8FF-BD99-785E5450983A}"/>
          </ac:spMkLst>
        </pc:spChg>
        <pc:spChg chg="add del mod">
          <ac:chgData name="Shaun Fagan" userId="e4f96387-12cb-4853-bee3-8700ebab05a9" providerId="ADAL" clId="{BFEF311F-59D7-4859-83CE-D2350EED2A7E}" dt="2025-02-28T03:41:56.975" v="72" actId="478"/>
          <ac:spMkLst>
            <pc:docMk/>
            <pc:sldMk cId="428570656" sldId="259"/>
            <ac:spMk id="6" creationId="{761D9EBC-4CAB-5E42-D2F6-720AC4D74AAA}"/>
          </ac:spMkLst>
        </pc:spChg>
        <pc:spChg chg="del mod">
          <ac:chgData name="Shaun Fagan" userId="e4f96387-12cb-4853-bee3-8700ebab05a9" providerId="ADAL" clId="{BFEF311F-59D7-4859-83CE-D2350EED2A7E}" dt="2025-02-28T03:41:52.812" v="71" actId="478"/>
          <ac:spMkLst>
            <pc:docMk/>
            <pc:sldMk cId="428570656" sldId="259"/>
            <ac:spMk id="8" creationId="{CBE27EA6-66D3-4417-509F-620AD2AA6931}"/>
          </ac:spMkLst>
        </pc:spChg>
      </pc:sldChg>
      <pc:sldChg chg="addSp delSp modSp new mod ord">
        <pc:chgData name="Shaun Fagan" userId="e4f96387-12cb-4853-bee3-8700ebab05a9" providerId="ADAL" clId="{BFEF311F-59D7-4859-83CE-D2350EED2A7E}" dt="2025-02-28T03:54:50.372" v="277" actId="20577"/>
        <pc:sldMkLst>
          <pc:docMk/>
          <pc:sldMk cId="4200123879" sldId="260"/>
        </pc:sldMkLst>
        <pc:spChg chg="mod">
          <ac:chgData name="Shaun Fagan" userId="e4f96387-12cb-4853-bee3-8700ebab05a9" providerId="ADAL" clId="{BFEF311F-59D7-4859-83CE-D2350EED2A7E}" dt="2025-02-28T03:43:26.856" v="134" actId="122"/>
          <ac:spMkLst>
            <pc:docMk/>
            <pc:sldMk cId="4200123879" sldId="260"/>
            <ac:spMk id="2" creationId="{32DBE222-23C2-5C98-F90D-18BD8CEA937B}"/>
          </ac:spMkLst>
        </pc:spChg>
        <pc:spChg chg="del mod">
          <ac:chgData name="Shaun Fagan" userId="e4f96387-12cb-4853-bee3-8700ebab05a9" providerId="ADAL" clId="{BFEF311F-59D7-4859-83CE-D2350EED2A7E}" dt="2025-02-28T03:49:54.309" v="176" actId="478"/>
          <ac:spMkLst>
            <pc:docMk/>
            <pc:sldMk cId="4200123879" sldId="260"/>
            <ac:spMk id="3" creationId="{463F80EC-6CE4-1EE4-FB09-D4D3A1615A4F}"/>
          </ac:spMkLst>
        </pc:spChg>
        <pc:spChg chg="add">
          <ac:chgData name="Shaun Fagan" userId="e4f96387-12cb-4853-bee3-8700ebab05a9" providerId="ADAL" clId="{BFEF311F-59D7-4859-83CE-D2350EED2A7E}" dt="2025-02-28T03:45:01.939" v="135"/>
          <ac:spMkLst>
            <pc:docMk/>
            <pc:sldMk cId="4200123879" sldId="260"/>
            <ac:spMk id="4" creationId="{ACC28533-9C7D-DF38-FBC5-DBE55D204808}"/>
          </ac:spMkLst>
        </pc:spChg>
        <pc:spChg chg="add">
          <ac:chgData name="Shaun Fagan" userId="e4f96387-12cb-4853-bee3-8700ebab05a9" providerId="ADAL" clId="{BFEF311F-59D7-4859-83CE-D2350EED2A7E}" dt="2025-02-28T03:45:01.939" v="135"/>
          <ac:spMkLst>
            <pc:docMk/>
            <pc:sldMk cId="4200123879" sldId="260"/>
            <ac:spMk id="5" creationId="{72642545-4687-29B6-DA4D-7C96EF0CD7A1}"/>
          </ac:spMkLst>
        </pc:spChg>
        <pc:spChg chg="add">
          <ac:chgData name="Shaun Fagan" userId="e4f96387-12cb-4853-bee3-8700ebab05a9" providerId="ADAL" clId="{BFEF311F-59D7-4859-83CE-D2350EED2A7E}" dt="2025-02-28T03:45:09.265" v="136"/>
          <ac:spMkLst>
            <pc:docMk/>
            <pc:sldMk cId="4200123879" sldId="260"/>
            <ac:spMk id="6" creationId="{D5084844-8479-04FF-9958-82CBA0C3E737}"/>
          </ac:spMkLst>
        </pc:spChg>
        <pc:spChg chg="add">
          <ac:chgData name="Shaun Fagan" userId="e4f96387-12cb-4853-bee3-8700ebab05a9" providerId="ADAL" clId="{BFEF311F-59D7-4859-83CE-D2350EED2A7E}" dt="2025-02-28T03:45:09.265" v="136"/>
          <ac:spMkLst>
            <pc:docMk/>
            <pc:sldMk cId="4200123879" sldId="260"/>
            <ac:spMk id="7" creationId="{D36DD2DD-CD9C-7936-53B2-FA03F661F94B}"/>
          </ac:spMkLst>
        </pc:spChg>
        <pc:spChg chg="add del mod">
          <ac:chgData name="Shaun Fagan" userId="e4f96387-12cb-4853-bee3-8700ebab05a9" providerId="ADAL" clId="{BFEF311F-59D7-4859-83CE-D2350EED2A7E}" dt="2025-02-28T03:53:24.971" v="267" actId="478"/>
          <ac:spMkLst>
            <pc:docMk/>
            <pc:sldMk cId="4200123879" sldId="260"/>
            <ac:spMk id="8" creationId="{437C0F9C-0602-A584-0E2E-B65B11735878}"/>
          </ac:spMkLst>
        </pc:spChg>
        <pc:spChg chg="add mod">
          <ac:chgData name="Shaun Fagan" userId="e4f96387-12cb-4853-bee3-8700ebab05a9" providerId="ADAL" clId="{BFEF311F-59D7-4859-83CE-D2350EED2A7E}" dt="2025-02-28T03:48:41.669" v="138" actId="1076"/>
          <ac:spMkLst>
            <pc:docMk/>
            <pc:sldMk cId="4200123879" sldId="260"/>
            <ac:spMk id="9" creationId="{CBFBBB0E-A4AA-74C3-8967-B7FF7B5F490F}"/>
          </ac:spMkLst>
        </pc:spChg>
        <pc:spChg chg="add mod">
          <ac:chgData name="Shaun Fagan" userId="e4f96387-12cb-4853-bee3-8700ebab05a9" providerId="ADAL" clId="{BFEF311F-59D7-4859-83CE-D2350EED2A7E}" dt="2025-02-28T03:54:50.372" v="277" actId="20577"/>
          <ac:spMkLst>
            <pc:docMk/>
            <pc:sldMk cId="4200123879" sldId="260"/>
            <ac:spMk id="11" creationId="{A05CDC38-D5EC-1F16-A501-CD4D25AC9F44}"/>
          </ac:spMkLst>
        </pc:spChg>
        <pc:picChg chg="add mod">
          <ac:chgData name="Shaun Fagan" userId="e4f96387-12cb-4853-bee3-8700ebab05a9" providerId="ADAL" clId="{BFEF311F-59D7-4859-83CE-D2350EED2A7E}" dt="2025-02-28T03:52:38.788" v="242" actId="1076"/>
          <ac:picMkLst>
            <pc:docMk/>
            <pc:sldMk cId="4200123879" sldId="260"/>
            <ac:picMk id="12" creationId="{C426AD60-FA07-5B3D-F422-A89F93CE7458}"/>
          </ac:picMkLst>
        </pc:picChg>
        <pc:picChg chg="add">
          <ac:chgData name="Shaun Fagan" userId="e4f96387-12cb-4853-bee3-8700ebab05a9" providerId="ADAL" clId="{BFEF311F-59D7-4859-83CE-D2350EED2A7E}" dt="2025-02-28T03:45:01.939" v="135"/>
          <ac:picMkLst>
            <pc:docMk/>
            <pc:sldMk cId="4200123879" sldId="260"/>
            <ac:picMk id="1025" creationId="{81357A72-58B2-BE97-8F27-2D0C67FD446D}"/>
          </ac:picMkLst>
        </pc:picChg>
        <pc:picChg chg="add">
          <ac:chgData name="Shaun Fagan" userId="e4f96387-12cb-4853-bee3-8700ebab05a9" providerId="ADAL" clId="{BFEF311F-59D7-4859-83CE-D2350EED2A7E}" dt="2025-02-28T03:45:09.265" v="136"/>
          <ac:picMkLst>
            <pc:docMk/>
            <pc:sldMk cId="4200123879" sldId="260"/>
            <ac:picMk id="1028" creationId="{576E5CBA-626C-FD71-903C-001EEEE808FD}"/>
          </ac:picMkLst>
        </pc:picChg>
        <pc:picChg chg="add del mod">
          <ac:chgData name="Shaun Fagan" userId="e4f96387-12cb-4853-bee3-8700ebab05a9" providerId="ADAL" clId="{BFEF311F-59D7-4859-83CE-D2350EED2A7E}" dt="2025-02-28T03:53:13.566" v="263" actId="478"/>
          <ac:picMkLst>
            <pc:docMk/>
            <pc:sldMk cId="4200123879" sldId="260"/>
            <ac:picMk id="1031" creationId="{9F6FB662-9BC4-2FFB-D3D6-53103086E1D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548E07-ABCB-4ED4-A607-B94E9B0771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76173-9B16-4F34-AE53-1CD1FC6C7D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AB884-64E0-4C07-B0FA-BF4628671A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BEA97-4D24-486E-96A1-E6507AC6B3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AB253-9683-40D7-BD93-01471F94EE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520A2-C777-46C8-A671-0259382DE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5409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031D1-45C9-D74D-AD84-A281DFF897CD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34DC-4AA6-2D4C-83E1-79A5F1BAA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910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3359F2-43EF-4812-9DC0-98C0B1A406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52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6B1CC-2A01-B445-EA08-D4DD8455A6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E7AE03-D7F7-1D7C-CF85-2B515D09EB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4ABD2F-911B-DFB4-68B0-46353850C7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6BF3D-E775-916D-1B5E-32720FBA22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3359F2-43EF-4812-9DC0-98C0B1A406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200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fnp.org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75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78720" y="1713743"/>
            <a:ext cx="15851981" cy="123587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78720" y="3013274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8720" y="4213915"/>
            <a:ext cx="7736681" cy="53558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255918" y="2978046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4213915"/>
            <a:ext cx="7774782" cy="53558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AF9269-398D-BBE2-73C6-8A27AEB67ED2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14" name="Picture 4">
            <a:hlinkClick r:id="rId2" tooltip="MemberClicks"/>
            <a:extLst>
              <a:ext uri="{FF2B5EF4-FFF2-40B4-BE49-F238E27FC236}">
                <a16:creationId xmlns:a16="http://schemas.microsoft.com/office/drawing/2014/main" id="{2126D101-254A-2FE9-489C-46F8F53A7F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946" y="204788"/>
            <a:ext cx="5509055" cy="15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84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6925" y="3696937"/>
            <a:ext cx="15773400" cy="198834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997154-E82D-8291-E0DA-B8FC82DC193C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10" name="Picture 4">
            <a:hlinkClick r:id="rId2" tooltip="MemberClicks"/>
            <a:extLst>
              <a:ext uri="{FF2B5EF4-FFF2-40B4-BE49-F238E27FC236}">
                <a16:creationId xmlns:a16="http://schemas.microsoft.com/office/drawing/2014/main" id="{7B09439E-848C-4C03-7C66-F2F5381674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946" y="204788"/>
            <a:ext cx="5509055" cy="15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45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BC9B02-4E87-849F-F053-05A75ECB5DF4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10" name="Picture 4">
            <a:hlinkClick r:id="rId2" tooltip="MemberClicks"/>
            <a:extLst>
              <a:ext uri="{FF2B5EF4-FFF2-40B4-BE49-F238E27FC236}">
                <a16:creationId xmlns:a16="http://schemas.microsoft.com/office/drawing/2014/main" id="{20BE9282-B9F5-8522-FA6E-E063F35FFA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946" y="204788"/>
            <a:ext cx="5509055" cy="15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172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1937252-EACE-4232-855F-5C47E3F8B0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1606351"/>
            <a:ext cx="16898111" cy="224942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BA6DBC1-39A1-48A6-8B81-3CD966D06E8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2083" y="4655527"/>
            <a:ext cx="16911827" cy="4931957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23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26BD44-2224-46FF-A4E7-9C9FFE19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60119"/>
            <a:ext cx="5486400" cy="3151277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C87D77D-2EA4-028B-1ACF-E1120CE8F0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85802" y="4293705"/>
            <a:ext cx="5486400" cy="5266347"/>
          </a:xfrm>
        </p:spPr>
        <p:txBody>
          <a:bodyPr anchor="t" anchorCtr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CFA45C0-9EBE-13AF-9B5D-9D5F4BF223E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64223" y="960120"/>
            <a:ext cx="11237976" cy="8627364"/>
          </a:xfrm>
          <a:custGeom>
            <a:avLst/>
            <a:gdLst>
              <a:gd name="connsiteX0" fmla="*/ 3800341 w 7491984"/>
              <a:gd name="connsiteY0" fmla="*/ 0 h 5751576"/>
              <a:gd name="connsiteX1" fmla="*/ 7491984 w 7491984"/>
              <a:gd name="connsiteY1" fmla="*/ 0 h 5751576"/>
              <a:gd name="connsiteX2" fmla="*/ 7491984 w 7491984"/>
              <a:gd name="connsiteY2" fmla="*/ 5751576 h 5751576"/>
              <a:gd name="connsiteX3" fmla="*/ 3800341 w 7491984"/>
              <a:gd name="connsiteY3" fmla="*/ 5751576 h 5751576"/>
              <a:gd name="connsiteX4" fmla="*/ 0 w 7491984"/>
              <a:gd name="connsiteY4" fmla="*/ 0 h 5751576"/>
              <a:gd name="connsiteX5" fmla="*/ 3696432 w 7491984"/>
              <a:gd name="connsiteY5" fmla="*/ 0 h 5751576"/>
              <a:gd name="connsiteX6" fmla="*/ 3696432 w 7491984"/>
              <a:gd name="connsiteY6" fmla="*/ 5751576 h 5751576"/>
              <a:gd name="connsiteX7" fmla="*/ 0 w 7491984"/>
              <a:gd name="connsiteY7" fmla="*/ 5751576 h 5751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91984" h="5751576">
                <a:moveTo>
                  <a:pt x="3800341" y="0"/>
                </a:moveTo>
                <a:lnTo>
                  <a:pt x="7491984" y="0"/>
                </a:lnTo>
                <a:lnTo>
                  <a:pt x="7491984" y="5751576"/>
                </a:lnTo>
                <a:lnTo>
                  <a:pt x="3800341" y="5751576"/>
                </a:lnTo>
                <a:close/>
                <a:moveTo>
                  <a:pt x="0" y="0"/>
                </a:moveTo>
                <a:lnTo>
                  <a:pt x="3696432" y="0"/>
                </a:lnTo>
                <a:lnTo>
                  <a:pt x="3696432" y="5751576"/>
                </a:lnTo>
                <a:lnTo>
                  <a:pt x="0" y="5751576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5DDC5FA-EEDB-898F-533E-4094ADA899B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79B0359-4B55-D899-E584-A8E6B2ED91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B916D02-76FE-EAED-CC51-A50448811F7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6023434" y="9635872"/>
            <a:ext cx="1578765" cy="547688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35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c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CC542F-D03C-4537-9B6E-7F653B651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1" y="4317137"/>
            <a:ext cx="5594684" cy="5160728"/>
          </a:xfrm>
        </p:spPr>
        <p:txBody>
          <a:bodyPr tIns="182880" bIns="182880" anchor="ctr" anchorCtr="0">
            <a:noAutofit/>
          </a:bodyPr>
          <a:lstStyle/>
          <a:p>
            <a:r>
              <a:rPr lang="en-US" dirty="0"/>
              <a:t>Click to add title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0F1D2B-CBE7-6279-2158-7A9F3B5D5C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85800" y="1005840"/>
            <a:ext cx="16901160" cy="3209544"/>
          </a:xfrm>
          <a:custGeom>
            <a:avLst/>
            <a:gdLst>
              <a:gd name="connsiteX0" fmla="*/ 3783068 w 11267440"/>
              <a:gd name="connsiteY0" fmla="*/ 0 h 2139696"/>
              <a:gd name="connsiteX1" fmla="*/ 11267440 w 11267440"/>
              <a:gd name="connsiteY1" fmla="*/ 0 h 2139696"/>
              <a:gd name="connsiteX2" fmla="*/ 11267440 w 11267440"/>
              <a:gd name="connsiteY2" fmla="*/ 2139696 h 2139696"/>
              <a:gd name="connsiteX3" fmla="*/ 3783068 w 11267440"/>
              <a:gd name="connsiteY3" fmla="*/ 2139696 h 2139696"/>
              <a:gd name="connsiteX4" fmla="*/ 0 w 11267440"/>
              <a:gd name="connsiteY4" fmla="*/ 0 h 2139696"/>
              <a:gd name="connsiteX5" fmla="*/ 3677799 w 11267440"/>
              <a:gd name="connsiteY5" fmla="*/ 0 h 2139696"/>
              <a:gd name="connsiteX6" fmla="*/ 3677799 w 11267440"/>
              <a:gd name="connsiteY6" fmla="*/ 2139696 h 2139696"/>
              <a:gd name="connsiteX7" fmla="*/ 0 w 11267440"/>
              <a:gd name="connsiteY7" fmla="*/ 2139696 h 213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67440" h="2139696">
                <a:moveTo>
                  <a:pt x="3783068" y="0"/>
                </a:moveTo>
                <a:lnTo>
                  <a:pt x="11267440" y="0"/>
                </a:lnTo>
                <a:lnTo>
                  <a:pt x="11267440" y="2139696"/>
                </a:lnTo>
                <a:lnTo>
                  <a:pt x="3783068" y="2139696"/>
                </a:lnTo>
                <a:close/>
                <a:moveTo>
                  <a:pt x="0" y="0"/>
                </a:moveTo>
                <a:lnTo>
                  <a:pt x="3677799" y="0"/>
                </a:lnTo>
                <a:lnTo>
                  <a:pt x="3677799" y="2139696"/>
                </a:lnTo>
                <a:lnTo>
                  <a:pt x="0" y="2139696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35EE74D-5A60-B83C-5C2D-7B6FEA778FC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58741" y="4317137"/>
            <a:ext cx="11128220" cy="5160728"/>
          </a:xfrm>
        </p:spPr>
        <p:txBody>
          <a:bodyPr anchor="ctr" anchorCtr="0">
            <a:normAutofit/>
          </a:bodyPr>
          <a:lstStyle>
            <a:lvl1pPr marL="425196" indent="-425196">
              <a:buFont typeface="Arial" panose="020B0604020202020204" pitchFamily="34" charset="0"/>
              <a:buChar char="•"/>
              <a:defRPr/>
            </a:lvl1pPr>
            <a:lvl2pPr marL="425196" indent="-425196">
              <a:buFont typeface="Arial" panose="020B0604020202020204" pitchFamily="34" charset="0"/>
              <a:buChar char="•"/>
              <a:defRPr/>
            </a:lvl2pPr>
            <a:lvl3pPr marL="425196" indent="-425196">
              <a:buFont typeface="Arial" panose="020B0604020202020204" pitchFamily="34" charset="0"/>
              <a:buChar char="•"/>
              <a:defRPr/>
            </a:lvl3pPr>
            <a:lvl4pPr marL="425196" indent="-425196">
              <a:buFont typeface="Arial" panose="020B0604020202020204" pitchFamily="34" charset="0"/>
              <a:buChar char="•"/>
              <a:defRPr/>
            </a:lvl4pPr>
            <a:lvl5pPr marL="425196" indent="-4251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BCF1FAD-0BAD-2574-3352-B152DF76C15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C328E41-645E-D257-FFF3-93344A8E4FA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EF9E45A-6561-C074-14CE-B3B63476D22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6008195" y="9635872"/>
            <a:ext cx="1578765" cy="547688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09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 +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3" y="944880"/>
            <a:ext cx="5410200" cy="4213860"/>
          </a:xfrm>
        </p:spPr>
        <p:txBody>
          <a:bodyPr anchor="b">
            <a:noAutofit/>
          </a:bodyPr>
          <a:lstStyle>
            <a:lvl1pPr algn="l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22" y="5547360"/>
            <a:ext cx="5410200" cy="3406614"/>
          </a:xfrm>
        </p:spPr>
        <p:txBody>
          <a:bodyPr anchor="t">
            <a:noAutofit/>
          </a:bodyPr>
          <a:lstStyle>
            <a:lvl1pPr marL="0" indent="0" algn="l">
              <a:buNone/>
              <a:defRPr sz="27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053912" y="9635872"/>
            <a:ext cx="1578765" cy="547688"/>
          </a:xfrm>
        </p:spPr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54FD2A1-D363-7C44-2A72-54E8B397D3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5080" y="975360"/>
            <a:ext cx="11277597" cy="8570877"/>
          </a:xfrm>
          <a:custGeom>
            <a:avLst/>
            <a:gdLst>
              <a:gd name="connsiteX0" fmla="*/ 3806436 w 7518398"/>
              <a:gd name="connsiteY0" fmla="*/ 4479475 h 5713918"/>
              <a:gd name="connsiteX1" fmla="*/ 7518398 w 7518398"/>
              <a:gd name="connsiteY1" fmla="*/ 4479475 h 5713918"/>
              <a:gd name="connsiteX2" fmla="*/ 7518398 w 7518398"/>
              <a:gd name="connsiteY2" fmla="*/ 5713918 h 5713918"/>
              <a:gd name="connsiteX3" fmla="*/ 3806436 w 7518398"/>
              <a:gd name="connsiteY3" fmla="*/ 5713918 h 5713918"/>
              <a:gd name="connsiteX4" fmla="*/ 0 w 7518398"/>
              <a:gd name="connsiteY4" fmla="*/ 4479475 h 5713918"/>
              <a:gd name="connsiteX5" fmla="*/ 3702527 w 7518398"/>
              <a:gd name="connsiteY5" fmla="*/ 4479475 h 5713918"/>
              <a:gd name="connsiteX6" fmla="*/ 3702527 w 7518398"/>
              <a:gd name="connsiteY6" fmla="*/ 5713918 h 5713918"/>
              <a:gd name="connsiteX7" fmla="*/ 0 w 7518398"/>
              <a:gd name="connsiteY7" fmla="*/ 5713918 h 5713918"/>
              <a:gd name="connsiteX8" fmla="*/ 3806436 w 7518398"/>
              <a:gd name="connsiteY8" fmla="*/ 0 h 5713918"/>
              <a:gd name="connsiteX9" fmla="*/ 7518398 w 7518398"/>
              <a:gd name="connsiteY9" fmla="*/ 0 h 5713918"/>
              <a:gd name="connsiteX10" fmla="*/ 7518398 w 7518398"/>
              <a:gd name="connsiteY10" fmla="*/ 4379183 h 5713918"/>
              <a:gd name="connsiteX11" fmla="*/ 3806436 w 7518398"/>
              <a:gd name="connsiteY11" fmla="*/ 4379183 h 5713918"/>
              <a:gd name="connsiteX12" fmla="*/ 0 w 7518398"/>
              <a:gd name="connsiteY12" fmla="*/ 0 h 5713918"/>
              <a:gd name="connsiteX13" fmla="*/ 3702527 w 7518398"/>
              <a:gd name="connsiteY13" fmla="*/ 0 h 5713918"/>
              <a:gd name="connsiteX14" fmla="*/ 3702527 w 7518398"/>
              <a:gd name="connsiteY14" fmla="*/ 4379183 h 5713918"/>
              <a:gd name="connsiteX15" fmla="*/ 0 w 7518398"/>
              <a:gd name="connsiteY15" fmla="*/ 4379183 h 571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18398" h="5713918">
                <a:moveTo>
                  <a:pt x="3806436" y="4479475"/>
                </a:moveTo>
                <a:lnTo>
                  <a:pt x="7518398" y="4479475"/>
                </a:lnTo>
                <a:lnTo>
                  <a:pt x="7518398" y="5713918"/>
                </a:lnTo>
                <a:lnTo>
                  <a:pt x="3806436" y="5713918"/>
                </a:lnTo>
                <a:close/>
                <a:moveTo>
                  <a:pt x="0" y="4479475"/>
                </a:moveTo>
                <a:lnTo>
                  <a:pt x="3702527" y="4479475"/>
                </a:lnTo>
                <a:lnTo>
                  <a:pt x="3702527" y="5713918"/>
                </a:lnTo>
                <a:lnTo>
                  <a:pt x="0" y="5713918"/>
                </a:lnTo>
                <a:close/>
                <a:moveTo>
                  <a:pt x="3806436" y="0"/>
                </a:moveTo>
                <a:lnTo>
                  <a:pt x="7518398" y="0"/>
                </a:lnTo>
                <a:lnTo>
                  <a:pt x="7518398" y="4379183"/>
                </a:lnTo>
                <a:lnTo>
                  <a:pt x="3806436" y="4379183"/>
                </a:lnTo>
                <a:close/>
                <a:moveTo>
                  <a:pt x="0" y="0"/>
                </a:moveTo>
                <a:lnTo>
                  <a:pt x="3702527" y="0"/>
                </a:lnTo>
                <a:lnTo>
                  <a:pt x="3702527" y="4379183"/>
                </a:lnTo>
                <a:lnTo>
                  <a:pt x="0" y="4379183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5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0F196A1-2430-4797-B656-A38302FA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226" y="1000477"/>
            <a:ext cx="5509455" cy="3188867"/>
          </a:xfrm>
        </p:spPr>
        <p:txBody>
          <a:bodyPr>
            <a:noAutofit/>
          </a:bodyPr>
          <a:lstStyle>
            <a:lvl1pPr algn="l"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5A0AD703-0A43-5323-CCB2-832D424EF2D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93226" y="4293719"/>
            <a:ext cx="5509455" cy="5237774"/>
          </a:xfrm>
        </p:spPr>
        <p:txBody>
          <a:bodyPr anchor="t" anchorCtr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to add text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627B629-9CBE-3ECF-2D88-F07AACD037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47955" y="1000478"/>
            <a:ext cx="11246820" cy="8531016"/>
          </a:xfrm>
          <a:custGeom>
            <a:avLst/>
            <a:gdLst>
              <a:gd name="connsiteX0" fmla="*/ 3803282 w 7497880"/>
              <a:gd name="connsiteY0" fmla="*/ 0 h 5687344"/>
              <a:gd name="connsiteX1" fmla="*/ 7497880 w 7497880"/>
              <a:gd name="connsiteY1" fmla="*/ 0 h 5687344"/>
              <a:gd name="connsiteX2" fmla="*/ 7497880 w 7497880"/>
              <a:gd name="connsiteY2" fmla="*/ 4581885 h 5687344"/>
              <a:gd name="connsiteX3" fmla="*/ 3803282 w 7497880"/>
              <a:gd name="connsiteY3" fmla="*/ 4581885 h 5687344"/>
              <a:gd name="connsiteX4" fmla="*/ 0 w 7497880"/>
              <a:gd name="connsiteY4" fmla="*/ 0 h 5687344"/>
              <a:gd name="connsiteX5" fmla="*/ 3699373 w 7497880"/>
              <a:gd name="connsiteY5" fmla="*/ 0 h 5687344"/>
              <a:gd name="connsiteX6" fmla="*/ 3699373 w 7497880"/>
              <a:gd name="connsiteY6" fmla="*/ 4581885 h 5687344"/>
              <a:gd name="connsiteX7" fmla="*/ 2 w 7497880"/>
              <a:gd name="connsiteY7" fmla="*/ 4581885 h 5687344"/>
              <a:gd name="connsiteX8" fmla="*/ 2 w 7497880"/>
              <a:gd name="connsiteY8" fmla="*/ 4679200 h 5687344"/>
              <a:gd name="connsiteX9" fmla="*/ 3699373 w 7497880"/>
              <a:gd name="connsiteY9" fmla="*/ 4679200 h 5687344"/>
              <a:gd name="connsiteX10" fmla="*/ 3699373 w 7497880"/>
              <a:gd name="connsiteY10" fmla="*/ 5679350 h 5687344"/>
              <a:gd name="connsiteX11" fmla="*/ 3803282 w 7497880"/>
              <a:gd name="connsiteY11" fmla="*/ 5679350 h 5687344"/>
              <a:gd name="connsiteX12" fmla="*/ 3803282 w 7497880"/>
              <a:gd name="connsiteY12" fmla="*/ 4679200 h 5687344"/>
              <a:gd name="connsiteX13" fmla="*/ 7497880 w 7497880"/>
              <a:gd name="connsiteY13" fmla="*/ 4679200 h 5687344"/>
              <a:gd name="connsiteX14" fmla="*/ 7497880 w 7497880"/>
              <a:gd name="connsiteY14" fmla="*/ 5687344 h 5687344"/>
              <a:gd name="connsiteX15" fmla="*/ 0 w 7497880"/>
              <a:gd name="connsiteY15" fmla="*/ 5687344 h 5687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497880" h="5687344">
                <a:moveTo>
                  <a:pt x="3803282" y="0"/>
                </a:moveTo>
                <a:lnTo>
                  <a:pt x="7497880" y="0"/>
                </a:lnTo>
                <a:lnTo>
                  <a:pt x="7497880" y="4581885"/>
                </a:lnTo>
                <a:lnTo>
                  <a:pt x="3803282" y="4581885"/>
                </a:lnTo>
                <a:close/>
                <a:moveTo>
                  <a:pt x="0" y="0"/>
                </a:moveTo>
                <a:lnTo>
                  <a:pt x="3699373" y="0"/>
                </a:lnTo>
                <a:lnTo>
                  <a:pt x="3699373" y="4581885"/>
                </a:lnTo>
                <a:lnTo>
                  <a:pt x="2" y="4581885"/>
                </a:lnTo>
                <a:lnTo>
                  <a:pt x="2" y="4679200"/>
                </a:lnTo>
                <a:lnTo>
                  <a:pt x="3699373" y="4679200"/>
                </a:lnTo>
                <a:lnTo>
                  <a:pt x="3699373" y="5679350"/>
                </a:lnTo>
                <a:lnTo>
                  <a:pt x="3803282" y="5679350"/>
                </a:lnTo>
                <a:lnTo>
                  <a:pt x="3803282" y="4679200"/>
                </a:lnTo>
                <a:lnTo>
                  <a:pt x="7497880" y="4679200"/>
                </a:lnTo>
                <a:lnTo>
                  <a:pt x="7497880" y="5687344"/>
                </a:lnTo>
                <a:lnTo>
                  <a:pt x="0" y="5687344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Click to add picture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DD7D93-4C4D-E385-9F8C-40536F0BDEA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noProof="0"/>
              <a:t>20XX</a:t>
            </a:r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99FA72-244D-9DC3-C9B7-E7DAD50A01F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5A4F6F-66FD-CDA5-7F8F-F5FD6382CFC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6016010" y="9635872"/>
            <a:ext cx="1578765" cy="547688"/>
          </a:xfrm>
        </p:spPr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26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0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7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05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85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FNP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3271265"/>
            <a:ext cx="13716000" cy="3054287"/>
          </a:xfrm>
        </p:spPr>
        <p:txBody>
          <a:bodyPr anchor="b"/>
          <a:lstStyle>
            <a:lvl1pPr algn="ctr">
              <a:defRPr sz="9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0" y="6669405"/>
            <a:ext cx="13716000" cy="1905000"/>
          </a:xfrm>
        </p:spPr>
        <p:txBody>
          <a:bodyPr/>
          <a:lstStyle>
            <a:lvl1pPr marL="0" indent="0" algn="ctr">
              <a:buNone/>
              <a:defRPr sz="3600" b="1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7A0E1E-2ECA-3E0C-6B73-2C1AF3E2BB70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3076" name="Picture 4">
            <a:hlinkClick r:id="rId2" tooltip="MemberClicks"/>
            <a:extLst>
              <a:ext uri="{FF2B5EF4-FFF2-40B4-BE49-F238E27FC236}">
                <a16:creationId xmlns:a16="http://schemas.microsoft.com/office/drawing/2014/main" id="{2337C9D0-A78A-3AFB-432C-6FF8CED311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0634" y="891540"/>
            <a:ext cx="7035905" cy="200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B780C3-99DF-93DD-1BE6-AE05787AAEB2}"/>
              </a:ext>
            </a:extLst>
          </p:cNvPr>
          <p:cNvSpPr/>
          <p:nvPr userDrawn="1"/>
        </p:nvSpPr>
        <p:spPr>
          <a:xfrm>
            <a:off x="0" y="-8664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</p:spTree>
    <p:extLst>
      <p:ext uri="{BB962C8B-B14F-4D97-AF65-F5344CB8AC3E}">
        <p14:creationId xmlns:p14="http://schemas.microsoft.com/office/powerpoint/2010/main" val="219220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57300" y="1873413"/>
            <a:ext cx="15773400" cy="157022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7300" y="3542039"/>
            <a:ext cx="15773400" cy="57234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>
            <a:hlinkClick r:id="rId2" tooltip="MemberClicks"/>
            <a:extLst>
              <a:ext uri="{FF2B5EF4-FFF2-40B4-BE49-F238E27FC236}">
                <a16:creationId xmlns:a16="http://schemas.microsoft.com/office/drawing/2014/main" id="{BAA174DF-A616-9E0C-A17D-24FF6B963A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946" y="204788"/>
            <a:ext cx="5509055" cy="15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307C38F-F08B-D9F1-E08A-D9520ED84F7A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</p:spTree>
    <p:extLst>
      <p:ext uri="{BB962C8B-B14F-4D97-AF65-F5344CB8AC3E}">
        <p14:creationId xmlns:p14="http://schemas.microsoft.com/office/powerpoint/2010/main" val="13071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627E05-E0EC-D3ED-17BC-94D5D79D09CC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11" name="Picture 4">
            <a:hlinkClick r:id="rId2" tooltip="MemberClicks"/>
            <a:extLst>
              <a:ext uri="{FF2B5EF4-FFF2-40B4-BE49-F238E27FC236}">
                <a16:creationId xmlns:a16="http://schemas.microsoft.com/office/drawing/2014/main" id="{67C8C0AC-C57A-E278-C04A-AB4935B326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770" y="338838"/>
            <a:ext cx="7232540" cy="206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87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69889" y="1836178"/>
            <a:ext cx="15773400" cy="1316738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69889" y="3160295"/>
            <a:ext cx="8074959" cy="73765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379323" y="3160293"/>
            <a:ext cx="7510179" cy="70323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BFCE6D-B65E-7B80-65D9-0BEEA378EC51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12" name="Picture 4">
            <a:hlinkClick r:id="rId2" tooltip="MemberClicks"/>
            <a:extLst>
              <a:ext uri="{FF2B5EF4-FFF2-40B4-BE49-F238E27FC236}">
                <a16:creationId xmlns:a16="http://schemas.microsoft.com/office/drawing/2014/main" id="{EC607D90-F73F-6FCA-A5F0-F615E1BC97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946" y="204788"/>
            <a:ext cx="5509055" cy="15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41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8000">
              <a:schemeClr val="accent5">
                <a:lumMod val="5000"/>
                <a:lumOff val="95000"/>
                <a:alpha val="92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32233E-1592-4ED7-901C-FD60DB8857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" y="204786"/>
            <a:ext cx="2950633" cy="122898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30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704" r:id="rId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8000">
              <a:schemeClr val="accent5">
                <a:lumMod val="5000"/>
                <a:lumOff val="95000"/>
                <a:alpha val="92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29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3E83198-3B34-478B-9A20-AD9D3C544822}"/>
              </a:ext>
            </a:extLst>
          </p:cNvPr>
          <p:cNvGrpSpPr/>
          <p:nvPr userDrawn="1"/>
        </p:nvGrpSpPr>
        <p:grpSpPr>
          <a:xfrm>
            <a:off x="417278" y="307629"/>
            <a:ext cx="1622896" cy="1118543"/>
            <a:chOff x="24255069" y="698489"/>
            <a:chExt cx="3325754" cy="163616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8F3B91-96F4-41CA-939E-4C84653EF6AC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D5EEC2-317D-4A68-872D-B2DB6508A98E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72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1" r:id="rId2"/>
    <p:sldLayoutId id="2147483808" r:id="rId3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1830482"/>
            <a:ext cx="15773400" cy="1496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382355"/>
            <a:ext cx="15773400" cy="588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F854-D62E-AF46-A782-8C3E8FB161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D9BB-AA66-C845-936B-A9B8370934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605F1E-C8B2-CF26-3E02-A1439C6C0C0C}"/>
              </a:ext>
            </a:extLst>
          </p:cNvPr>
          <p:cNvSpPr/>
          <p:nvPr userDrawn="1"/>
        </p:nvSpPr>
        <p:spPr>
          <a:xfrm>
            <a:off x="0" y="9534525"/>
            <a:ext cx="18288000" cy="7524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</p:spTree>
    <p:extLst>
      <p:ext uri="{BB962C8B-B14F-4D97-AF65-F5344CB8AC3E}">
        <p14:creationId xmlns:p14="http://schemas.microsoft.com/office/powerpoint/2010/main" val="191336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E222-23C2-5C98-F90D-18BD8CEA9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Notes for Author </a:t>
            </a:r>
            <a:br>
              <a:rPr lang="en-US" dirty="0"/>
            </a:br>
            <a:r>
              <a:rPr lang="en-US" dirty="0"/>
              <a:t>(remove this slide before submission)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CBFBBB0E-A4AA-74C3-8967-B7FF7B5F4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046432"/>
            <a:ext cx="1828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CDC38-D5EC-1F16-A501-CD4D25AC9F44}"/>
              </a:ext>
            </a:extLst>
          </p:cNvPr>
          <p:cNvSpPr txBox="1"/>
          <p:nvPr/>
        </p:nvSpPr>
        <p:spPr>
          <a:xfrm>
            <a:off x="3277754" y="3846424"/>
            <a:ext cx="11732491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•	</a:t>
            </a:r>
            <a:r>
              <a:rPr lang="en-US" sz="2400" dirty="0"/>
              <a:t>Files to Submit:</a:t>
            </a:r>
          </a:p>
          <a:p>
            <a:r>
              <a:rPr lang="en-US" sz="2400" dirty="0"/>
              <a:t>		1. High-resolution poster file (PDF or PNG).</a:t>
            </a:r>
          </a:p>
          <a:p>
            <a:r>
              <a:rPr lang="en-US" sz="2400" dirty="0"/>
              <a:t>		2. Video file with your poster and voice-over presentation (MP4 or similar.)</a:t>
            </a:r>
          </a:p>
          <a:p>
            <a:r>
              <a:rPr lang="en-US" sz="2400" dirty="0"/>
              <a:t>•	Use this File Naming Convention for this PowerPoint file: “Category-Author Last 			       Name, Author First Name (2025)”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</a:t>
            </a:r>
            <a:r>
              <a:rPr lang="en-US" sz="2400"/>
              <a:t>Use these Category </a:t>
            </a:r>
            <a:r>
              <a:rPr lang="en-US" sz="2400" dirty="0"/>
              <a:t>Codes:</a:t>
            </a:r>
          </a:p>
          <a:p>
            <a:r>
              <a:rPr lang="en-US" sz="2400" dirty="0"/>
              <a:t> 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426AD60-FA07-5B3D-F422-A89F93CE7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413" y="6302209"/>
            <a:ext cx="6752554" cy="3081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012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79F0267-9D1C-BDA9-A152-B01CD379F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864556"/>
            <a:ext cx="13716000" cy="3054287"/>
          </a:xfrm>
        </p:spPr>
        <p:txBody>
          <a:bodyPr>
            <a:noAutofit/>
          </a:bodyPr>
          <a:lstStyle/>
          <a:p>
            <a:r>
              <a:rPr lang="en-US" sz="8000" dirty="0"/>
              <a:t>Poster Title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462B71DE-1BE4-E30B-0776-0DCA35517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50" y="6669404"/>
            <a:ext cx="11304270" cy="2635809"/>
          </a:xfrm>
        </p:spPr>
        <p:txBody>
          <a:bodyPr>
            <a:normAutofit/>
          </a:bodyPr>
          <a:lstStyle/>
          <a:p>
            <a:r>
              <a:rPr lang="en-US" sz="4400" dirty="0"/>
              <a:t>Author First Name, Last Name</a:t>
            </a:r>
          </a:p>
          <a:p>
            <a:r>
              <a:rPr lang="en-US" sz="4400" dirty="0"/>
              <a:t>Credentials</a:t>
            </a:r>
          </a:p>
          <a:p>
            <a:r>
              <a:rPr lang="en-US" sz="4400" dirty="0"/>
              <a:t>College of Nursing, if student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02C9E-CC25-82C8-203A-E8EAC041B1CC}"/>
              </a:ext>
            </a:extLst>
          </p:cNvPr>
          <p:cNvSpPr txBox="1"/>
          <p:nvPr/>
        </p:nvSpPr>
        <p:spPr>
          <a:xfrm>
            <a:off x="15487650" y="9669780"/>
            <a:ext cx="2628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700" dirty="0">
                <a:solidFill>
                  <a:prstClr val="black"/>
                </a:solidFill>
                <a:latin typeface="Candara" panose="020E0502030303020204"/>
              </a:rPr>
              <a:t>© NAFNP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E21191-8071-3190-76F3-A9A465968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347" y="6835140"/>
            <a:ext cx="2649755" cy="263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9150551" y="4635171"/>
            <a:ext cx="184731" cy="205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33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7634317" y="1138964"/>
            <a:ext cx="3550652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3516699" y="290931"/>
            <a:ext cx="11788399" cy="72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938"/>
              </a:lnSpc>
            </a:pPr>
            <a: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  <a:t>1920 x 1080 px Poster Setup:  for Virtual Presentations</a:t>
            </a:r>
            <a:b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2250" dirty="0">
                <a:solidFill>
                  <a:schemeClr val="bg1"/>
                </a:solidFill>
                <a:latin typeface="Arial Black" panose="020B0A04020102020204" pitchFamily="34" charset="0"/>
              </a:rPr>
              <a:t>A title may continue on the second line</a:t>
            </a:r>
            <a:endParaRPr lang="en-US" sz="25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5257483" y="1857657"/>
            <a:ext cx="939100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Summary sentence of your poster goes here</a:t>
            </a:r>
            <a:endParaRPr lang="en-US" sz="225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9419490-0171-4A93-BC17-29F69AF20891}"/>
              </a:ext>
            </a:extLst>
          </p:cNvPr>
          <p:cNvGrpSpPr/>
          <p:nvPr/>
        </p:nvGrpSpPr>
        <p:grpSpPr>
          <a:xfrm>
            <a:off x="480055" y="2563216"/>
            <a:ext cx="3049918" cy="388824"/>
            <a:chOff x="480964" y="2563216"/>
            <a:chExt cx="3049918" cy="388824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5625D01-3E6C-4D80-9A89-66BA26D8ED13}"/>
                </a:ext>
              </a:extLst>
            </p:cNvPr>
            <p:cNvSpPr/>
            <p:nvPr/>
          </p:nvSpPr>
          <p:spPr>
            <a:xfrm>
              <a:off x="480964" y="2563216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14DC0C9-5F59-4083-BBFF-E80E28608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3916" y="2581680"/>
              <a:ext cx="23992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INTRODUCTION</a:t>
              </a:r>
            </a:p>
          </p:txBody>
        </p:sp>
      </p:grp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29" y="2586555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17" y="2582588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68141" y="3065842"/>
            <a:ext cx="468934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Virtual Poster Size: 1920 x 1080 pixels (20inx21.25in) for </a:t>
            </a:r>
            <a:r>
              <a:rPr lang="en-US" sz="1600" u="sng" dirty="0"/>
              <a:t>online viewing</a:t>
            </a:r>
            <a:r>
              <a:rPr lang="en-US" sz="1600" dirty="0"/>
              <a:t>. </a:t>
            </a:r>
          </a:p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Font sizes used in this template: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headings: 18pt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text box fonts: 16pt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table fonts: 14pt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figure fonts: 12pt </a:t>
            </a:r>
          </a:p>
          <a:p>
            <a:pPr marL="747713" lvl="1" indent="-217488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reference list fonts: 12pt</a:t>
            </a:r>
          </a:p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Consistency: Font type and size in all text boxes should be the same. You can use smaller font in tables and references but not smaller than 14 pt.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Reducing verbiage: Instead of making the font smaller in text boxes to fit more text, think of ways to distill the essence of what you want to convey with less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6433852-EBF0-465B-8C46-7DB94A7E8B5B}"/>
              </a:ext>
            </a:extLst>
          </p:cNvPr>
          <p:cNvGrpSpPr/>
          <p:nvPr/>
        </p:nvGrpSpPr>
        <p:grpSpPr>
          <a:xfrm>
            <a:off x="480055" y="7219820"/>
            <a:ext cx="3067251" cy="388824"/>
            <a:chOff x="480055" y="7577283"/>
            <a:chExt cx="3067251" cy="38882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AE401BCC-CF5E-49AD-A175-71A3B723A6C5}"/>
                </a:ext>
              </a:extLst>
            </p:cNvPr>
            <p:cNvSpPr/>
            <p:nvPr/>
          </p:nvSpPr>
          <p:spPr>
            <a:xfrm>
              <a:off x="480055" y="7577283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1E7BB8B-6B06-4E39-B53E-A654782FB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388" y="7590662"/>
              <a:ext cx="30499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ADDITIONAL HEADING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68141" y="7759796"/>
            <a:ext cx="4946492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You may need to include another heading in addition to the main headings, Introduction, Methods, Results, and Conclusions.</a:t>
            </a:r>
          </a:p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If you do not need an additional heading, you can add a picture to use up white space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6063661" y="3047482"/>
            <a:ext cx="4972174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Guides: use guides to align all text boxes and images vertically and horizontally. To turn on guides, click “View” and check “Guides”.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Resizing Images proportionally: hold down “Shift” key while dragging corner handle. Avoid dragging width and height handles separately. </a:t>
            </a:r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DE21CA61-3C1F-48D0-9354-C889779C6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0"/>
          <a:stretch/>
        </p:blipFill>
        <p:spPr>
          <a:xfrm>
            <a:off x="6990572" y="4790909"/>
            <a:ext cx="2603092" cy="15879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E49E682-D450-4B72-BA84-74809EB7B9E5}"/>
              </a:ext>
            </a:extLst>
          </p:cNvPr>
          <p:cNvSpPr txBox="1"/>
          <p:nvPr/>
        </p:nvSpPr>
        <p:spPr>
          <a:xfrm>
            <a:off x="11749050" y="3057237"/>
            <a:ext cx="6351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836">
              <a:spcAft>
                <a:spcPts val="750"/>
              </a:spcAft>
            </a:pPr>
            <a:r>
              <a:rPr lang="en-US" sz="1500" dirty="0"/>
              <a:t>Break up the bullets with infographics, icons, tables, diagrams or pictures: 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798CFD80-9086-4240-A2A1-8B1B70669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3259" y="6723100"/>
            <a:ext cx="26627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b="1" dirty="0">
                <a:solidFill>
                  <a:srgbClr val="1E3D7D"/>
                </a:solidFill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1700603" y="7008933"/>
            <a:ext cx="5919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8281">
              <a:spcAft>
                <a:spcPts val="750"/>
              </a:spcAft>
            </a:pPr>
            <a:r>
              <a:rPr lang="en-US" sz="1500" dirty="0"/>
              <a:t>This layout is aimed at helping you determine the amount of text that will fit into a VIRTUAL 1920 x 1080-pixel poster while leaving enough white space and using font size comfortable enough to read in display mode. 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1001" y="8505744"/>
            <a:ext cx="6373219" cy="553998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/>
            <a:r>
              <a:rPr lang="en-US" dirty="0">
                <a:solidFill>
                  <a:srgbClr val="1E3D7D"/>
                </a:solidFill>
                <a:latin typeface="Arial Black" panose="020B0A04020102020204" pitchFamily="34" charset="0"/>
              </a:rPr>
              <a:t>References</a:t>
            </a:r>
            <a:r>
              <a:rPr lang="en-US" sz="1400" dirty="0">
                <a:solidFill>
                  <a:srgbClr val="1E3D7D"/>
                </a:solidFill>
                <a:latin typeface="Arial Black" panose="020B0A04020102020204" pitchFamily="34" charset="0"/>
              </a:rPr>
              <a:t> </a:t>
            </a:r>
          </a:p>
          <a:p>
            <a:pPr marL="457200" indent="-173038" defTabSz="2743399">
              <a:spcAft>
                <a:spcPts val="250"/>
              </a:spcAft>
              <a:buAutoNum type="arabicPeriod"/>
            </a:pPr>
            <a:r>
              <a:rPr lang="en-US" sz="1200" dirty="0"/>
              <a:t>References should use the APA style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Insert Your Acknowledgements Here       |      You can also place references here  if there is not enough space above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2236209" y="3539671"/>
            <a:ext cx="4972174" cy="3304581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34186" y="7992110"/>
              <a:ext cx="139596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201322" y="6794299"/>
              <a:ext cx="1455249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Is this clearly </a:t>
              </a:r>
              <a:br>
                <a:rPr lang="en-US" sz="1200" dirty="0">
                  <a:solidFill>
                    <a:srgbClr val="02458D"/>
                  </a:solidFill>
                </a:rPr>
              </a:br>
              <a:r>
                <a:rPr lang="en-US" sz="1200" dirty="0">
                  <a:solidFill>
                    <a:srgbClr val="02458D"/>
                  </a:solidFill>
                </a:rPr>
                <a:t>legible?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51328" y="6794078"/>
              <a:ext cx="1595000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Check clarify in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display mode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030156" y="9186624"/>
              <a:ext cx="1784942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Were do I find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graphics sample?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187738" y="9184977"/>
              <a:ext cx="2049077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pexels.com for one,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unsplash.com, etc.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9015362" y="7984150"/>
              <a:ext cx="152180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49217" y="7984862"/>
              <a:ext cx="1688925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DAD77FC9-1385-4805-BF87-3819A556AD21}"/>
              </a:ext>
            </a:extLst>
          </p:cNvPr>
          <p:cNvGraphicFramePr>
            <a:graphicFrameLocks noGrp="1"/>
          </p:cNvGraphicFramePr>
          <p:nvPr/>
        </p:nvGraphicFramePr>
        <p:xfrm>
          <a:off x="6747744" y="8215168"/>
          <a:ext cx="4089569" cy="1397503"/>
        </p:xfrm>
        <a:graphic>
          <a:graphicData uri="http://schemas.openxmlformats.org/drawingml/2006/table">
            <a:tbl>
              <a:tblPr/>
              <a:tblGrid>
                <a:gridCol w="141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2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(14 </a:t>
                      </a: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107043" marR="107043" marT="53522" marB="53522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9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01" marR="33801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192469-5B8D-44A9-9960-9DAD02B8550D}"/>
              </a:ext>
            </a:extLst>
          </p:cNvPr>
          <p:cNvSpPr/>
          <p:nvPr/>
        </p:nvSpPr>
        <p:spPr>
          <a:xfrm>
            <a:off x="6076680" y="7560470"/>
            <a:ext cx="49464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Tables: Use as large, sans-serif font as possible. Check clarify in display mode.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6072504" y="6493031"/>
            <a:ext cx="4689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prstClr val="black"/>
                </a:solidFill>
              </a:rPr>
              <a:t>Examples</a:t>
            </a:r>
            <a:r>
              <a:rPr lang="en-US" sz="1600" dirty="0">
                <a:solidFill>
                  <a:prstClr val="black"/>
                </a:solidFill>
              </a:rPr>
              <a:t> of sites offering </a:t>
            </a:r>
            <a:r>
              <a:rPr lang="en-US" sz="1600" b="1" u="sng" dirty="0">
                <a:solidFill>
                  <a:prstClr val="black"/>
                </a:solidFill>
              </a:rPr>
              <a:t>free</a:t>
            </a:r>
            <a:r>
              <a:rPr lang="en-US" sz="1600" b="1" dirty="0">
                <a:solidFill>
                  <a:prstClr val="black"/>
                </a:solidFill>
              </a:rPr>
              <a:t> images</a:t>
            </a:r>
            <a:r>
              <a:rPr lang="en-US" sz="1600" dirty="0">
                <a:solidFill>
                  <a:prstClr val="black"/>
                </a:solidFill>
              </a:rPr>
              <a:t>: 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https://unsplash.com/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https://www.cleanpng.com/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831AD-C020-4356-8BE0-F11B164C958A}"/>
              </a:ext>
            </a:extLst>
          </p:cNvPr>
          <p:cNvSpPr txBox="1"/>
          <p:nvPr/>
        </p:nvSpPr>
        <p:spPr>
          <a:xfrm>
            <a:off x="-2992582" y="11826145"/>
            <a:ext cx="83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E017B79-2E14-F5A6-6E13-1EA1B5171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94" y="30886"/>
            <a:ext cx="4310480" cy="175384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28455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4AD03-3C17-1831-467C-762C3A764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16423CF-7772-A8FF-BD99-785E54509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9603" y="3676073"/>
            <a:ext cx="11468793" cy="5656849"/>
          </a:xfrm>
        </p:spPr>
        <p:txBody>
          <a:bodyPr>
            <a:normAutofit/>
          </a:bodyPr>
          <a:lstStyle/>
          <a:p>
            <a:r>
              <a:rPr lang="en-US" sz="4400" dirty="0"/>
              <a:t>References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Acknowledgements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28840F-5176-B6CB-917C-F95FA90963D9}"/>
              </a:ext>
            </a:extLst>
          </p:cNvPr>
          <p:cNvSpPr txBox="1"/>
          <p:nvPr/>
        </p:nvSpPr>
        <p:spPr>
          <a:xfrm>
            <a:off x="15487650" y="9669780"/>
            <a:ext cx="2628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700" dirty="0">
                <a:solidFill>
                  <a:prstClr val="black"/>
                </a:solidFill>
                <a:latin typeface="Candara" panose="020E0502030303020204"/>
              </a:rPr>
              <a:t>© NAFNP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F24069-B172-D981-01BE-9DBFF933A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347" y="6835140"/>
            <a:ext cx="2649755" cy="263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06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2013 - 2022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7526f5-ac75-494d-8e03-0d3a0ef7e1f8">
      <Terms xmlns="http://schemas.microsoft.com/office/infopath/2007/PartnerControls"/>
    </lcf76f155ced4ddcb4097134ff3c332f>
    <TaxCatchAll xmlns="5b7d4f82-6b8c-4bc1-9556-75daa4beb83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A654057DFCC249A34B3C3D6D0545DC" ma:contentTypeVersion="15" ma:contentTypeDescription="Create a new document." ma:contentTypeScope="" ma:versionID="57693715c4f032aa4879ce9ded9bd8e1">
  <xsd:schema xmlns:xsd="http://www.w3.org/2001/XMLSchema" xmlns:xs="http://www.w3.org/2001/XMLSchema" xmlns:p="http://schemas.microsoft.com/office/2006/metadata/properties" xmlns:ns2="797526f5-ac75-494d-8e03-0d3a0ef7e1f8" xmlns:ns3="5b7d4f82-6b8c-4bc1-9556-75daa4beb83d" targetNamespace="http://schemas.microsoft.com/office/2006/metadata/properties" ma:root="true" ma:fieldsID="9533c14afd6dcab2d6ccff88223d9056" ns2:_="" ns3:_="">
    <xsd:import namespace="797526f5-ac75-494d-8e03-0d3a0ef7e1f8"/>
    <xsd:import namespace="5b7d4f82-6b8c-4bc1-9556-75daa4beb8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526f5-ac75-494d-8e03-0d3a0ef7e1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95e0691-fe38-4e79-bc11-b1044a1d65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d4f82-6b8c-4bc1-9556-75daa4beb83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ac5d3c-06bc-460c-983d-3fe97e06de73}" ma:internalName="TaxCatchAll" ma:showField="CatchAllData" ma:web="5b7d4f82-6b8c-4bc1-9556-75daa4beb8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2B254F-A7F1-48F5-A603-A38F19D21BF6}">
  <ds:schemaRefs>
    <ds:schemaRef ds:uri="http://schemas.microsoft.com/office/2006/metadata/properties"/>
    <ds:schemaRef ds:uri="http://schemas.microsoft.com/office/infopath/2007/PartnerControls"/>
    <ds:schemaRef ds:uri="797526f5-ac75-494d-8e03-0d3a0ef7e1f8"/>
    <ds:schemaRef ds:uri="5b7d4f82-6b8c-4bc1-9556-75daa4beb83d"/>
  </ds:schemaRefs>
</ds:datastoreItem>
</file>

<file path=customXml/itemProps2.xml><?xml version="1.0" encoding="utf-8"?>
<ds:datastoreItem xmlns:ds="http://schemas.openxmlformats.org/officeDocument/2006/customXml" ds:itemID="{1F8E705C-F6C7-45A7-BC17-55AF28083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716F22-2F2E-4EA3-ABA8-DAF8223CC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526f5-ac75-494d-8e03-0d3a0ef7e1f8"/>
    <ds:schemaRef ds:uri="5b7d4f82-6b8c-4bc1-9556-75daa4beb8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1498</TotalTime>
  <Words>550</Words>
  <Application>Microsoft Office PowerPoint</Application>
  <PresentationFormat>Custom</PresentationFormat>
  <Paragraphs>74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Candara</vt:lpstr>
      <vt:lpstr>Courier New</vt:lpstr>
      <vt:lpstr>Wingdings</vt:lpstr>
      <vt:lpstr>1_Office Theme</vt:lpstr>
      <vt:lpstr>2_Office Theme</vt:lpstr>
      <vt:lpstr>Office 2013 - 2022 Theme</vt:lpstr>
      <vt:lpstr>Notes for Author  (remove this slide before submission)</vt:lpstr>
      <vt:lpstr>Poster 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Shaun Fagan</cp:lastModifiedBy>
  <cp:revision>64</cp:revision>
  <dcterms:created xsi:type="dcterms:W3CDTF">2019-05-01T18:55:21Z</dcterms:created>
  <dcterms:modified xsi:type="dcterms:W3CDTF">2025-02-28T03:54:53Z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0x010100E2A654057DFCC249A34B3C3D6D0545DC</vt:lpwstr>
  </property>
</Properties>
</file>