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77" r:id="rId5"/>
    <p:sldMasterId id="2147483809" r:id="rId6"/>
  </p:sldMasterIdLst>
  <p:notesMasterIdLst>
    <p:notesMasterId r:id="rId11"/>
  </p:notesMasterIdLst>
  <p:handoutMasterIdLst>
    <p:handoutMasterId r:id="rId12"/>
  </p:handoutMasterIdLst>
  <p:sldIdLst>
    <p:sldId id="259" r:id="rId7"/>
    <p:sldId id="264" r:id="rId8"/>
    <p:sldId id="265" r:id="rId9"/>
    <p:sldId id="260" r:id="rId10"/>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6" orient="horz" pos="1632" userDrawn="1">
          <p15:clr>
            <a:srgbClr val="A4A3A4"/>
          </p15:clr>
        </p15:guide>
        <p15:guide id="7" pos="3936" userDrawn="1">
          <p15:clr>
            <a:srgbClr val="A4A3A4"/>
          </p15:clr>
        </p15:guide>
        <p15:guide id="8" pos="4064" userDrawn="1">
          <p15:clr>
            <a:srgbClr val="A4A3A4"/>
          </p15:clr>
        </p15:guide>
        <p15:guide id="10" pos="7560" userDrawn="1">
          <p15:clr>
            <a:srgbClr val="A4A3A4"/>
          </p15:clr>
        </p15:guide>
        <p15:guide id="11" pos="11344" userDrawn="1">
          <p15:clr>
            <a:srgbClr val="A4A3A4"/>
          </p15:clr>
        </p15:guide>
        <p15:guide id="12" orient="horz" pos="6048" userDrawn="1">
          <p15:clr>
            <a:srgbClr val="A4A3A4"/>
          </p15:clr>
        </p15:guide>
        <p15:guide id="14" pos="288" userDrawn="1">
          <p15:clr>
            <a:srgbClr val="A4A3A4"/>
          </p15:clr>
        </p15:guide>
        <p15:guide id="15" pos="480" userDrawn="1">
          <p15:clr>
            <a:srgbClr val="A4A3A4"/>
          </p15:clr>
        </p15:guide>
        <p15:guide id="17" pos="7344" userDrawn="1">
          <p15:clr>
            <a:srgbClr val="A4A3A4"/>
          </p15:clr>
        </p15:guide>
        <p15:guide id="18" orient="horz" pos="1968" userDrawn="1">
          <p15:clr>
            <a:srgbClr val="A4A3A4"/>
          </p15:clr>
        </p15:guide>
        <p15:guide id="19" orient="horz" pos="2448" userDrawn="1">
          <p15:clr>
            <a:srgbClr val="A4A3A4"/>
          </p15:clr>
        </p15:guide>
        <p15:guide id="21" orient="horz" pos="1680" userDrawn="1">
          <p15:clr>
            <a:srgbClr val="A4A3A4"/>
          </p15:clr>
        </p15:guide>
        <p15:guide id="22" pos="6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Zeisky" initials="ESZ" lastIdx="1" clrIdx="0">
    <p:extLst>
      <p:ext uri="{19B8F6BF-5375-455C-9EA6-DF929625EA0E}">
        <p15:presenceInfo xmlns:p15="http://schemas.microsoft.com/office/powerpoint/2012/main" userId="Eva Zei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58D"/>
    <a:srgbClr val="BAD5EE"/>
    <a:srgbClr val="BDD7EE"/>
    <a:srgbClr val="BBD5EE"/>
    <a:srgbClr val="BFA123"/>
    <a:srgbClr val="70AD47"/>
    <a:srgbClr val="D2E7C3"/>
    <a:srgbClr val="6C93C9"/>
    <a:srgbClr val="33B695"/>
    <a:srgbClr val="F5CC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p:restoredTop sz="94637"/>
  </p:normalViewPr>
  <p:slideViewPr>
    <p:cSldViewPr snapToGrid="0">
      <p:cViewPr varScale="1">
        <p:scale>
          <a:sx n="50" d="100"/>
          <a:sy n="50" d="100"/>
        </p:scale>
        <p:origin x="184" y="688"/>
      </p:cViewPr>
      <p:guideLst>
        <p:guide orient="horz" pos="3240"/>
        <p:guide orient="horz" pos="1632"/>
        <p:guide pos="3936"/>
        <p:guide pos="4064"/>
        <p:guide pos="7560"/>
        <p:guide pos="11344"/>
        <p:guide orient="horz" pos="6048"/>
        <p:guide pos="288"/>
        <p:guide pos="480"/>
        <p:guide pos="7344"/>
        <p:guide orient="horz" pos="1968"/>
        <p:guide orient="horz" pos="2448"/>
        <p:guide orient="horz" pos="1680"/>
        <p:guide pos="6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48E07-ABCB-4ED4-A607-B94E9B0771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476173-9B16-4F34-AE53-1CD1FC6C7D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AB884-64E0-4C07-B0FA-BF4628671AC4}" type="datetimeFigureOut">
              <a:rPr lang="en-US" smtClean="0"/>
              <a:t>5/30/25</a:t>
            </a:fld>
            <a:endParaRPr lang="en-US"/>
          </a:p>
        </p:txBody>
      </p:sp>
      <p:sp>
        <p:nvSpPr>
          <p:cNvPr id="4" name="Footer Placeholder 3">
            <a:extLst>
              <a:ext uri="{FF2B5EF4-FFF2-40B4-BE49-F238E27FC236}">
                <a16:creationId xmlns:a16="http://schemas.microsoft.com/office/drawing/2014/main" id="{D0FBEA97-4D24-486E-96A1-E6507AC6B3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0AB253-9683-40D7-BD93-01471F94EE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4520A2-C777-46C8-A671-0259382DEB3C}" type="slidenum">
              <a:rPr lang="en-US" smtClean="0"/>
              <a:t>‹#›</a:t>
            </a:fld>
            <a:endParaRPr lang="en-US"/>
          </a:p>
        </p:txBody>
      </p:sp>
    </p:spTree>
    <p:extLst>
      <p:ext uri="{BB962C8B-B14F-4D97-AF65-F5344CB8AC3E}">
        <p14:creationId xmlns:p14="http://schemas.microsoft.com/office/powerpoint/2010/main" val="236865409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031D1-45C9-D74D-AD84-A281DFF897CD}" type="datetimeFigureOut">
              <a:rPr lang="en-US" smtClean="0"/>
              <a:t>5/30/25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34DC-4AA6-2D4C-83E1-79A5F1BAA60D}" type="slidenum">
              <a:rPr lang="en-US" smtClean="0"/>
              <a:t>‹#›</a:t>
            </a:fld>
            <a:endParaRPr lang="en-US"/>
          </a:p>
        </p:txBody>
      </p:sp>
    </p:spTree>
    <p:extLst>
      <p:ext uri="{BB962C8B-B14F-4D97-AF65-F5344CB8AC3E}">
        <p14:creationId xmlns:p14="http://schemas.microsoft.com/office/powerpoint/2010/main" val="8971991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6B1CC-2A01-B445-EA08-D4DD8455A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7AE03-D7F7-1D7C-CF85-2B515D09E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ABD2F-911B-DFB4-68B0-46353850C7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56BF3D-E775-916D-1B5E-32720FBA223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620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0A905-6617-125D-CD6E-6BC8795B4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F9EF2-4161-BFD0-C28B-26D40A8C0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3C5C2-4829-94C5-B94D-F755327882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C5AA27-A031-1BDB-7C76-5EBFD63A8E9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077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23391-1B79-6CD5-0C34-5D82DD626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0126F-09CB-FBD3-268C-1EAE38EE6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15A4E-89A2-926E-4E2B-43A328F72B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F58C05-1411-CACD-A3F6-2EAFE0264D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830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A674D-AFB3-5CBC-E89D-0E9EEC567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6DCB4-E7A9-9644-0347-EB7BA7C5A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F60B2-B2AD-CBA9-A49C-B1AE2D6AFF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6BBC17-5AE9-B23C-B324-15C55E147A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469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fnp.org/"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5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720" y="1713743"/>
            <a:ext cx="15851981" cy="1235870"/>
          </a:xfrm>
        </p:spPr>
        <p:txBody>
          <a:bodyPr/>
          <a:lstStyle>
            <a:lvl1pPr algn="l">
              <a:defRPr b="1"/>
            </a:lvl1pPr>
          </a:lstStyle>
          <a:p>
            <a:r>
              <a:rPr lang="en-US"/>
              <a:t>Click to edit master title style</a:t>
            </a:r>
          </a:p>
        </p:txBody>
      </p:sp>
      <p:sp>
        <p:nvSpPr>
          <p:cNvPr id="3" name="Text Placeholder 2"/>
          <p:cNvSpPr>
            <a:spLocks noGrp="1"/>
          </p:cNvSpPr>
          <p:nvPr>
            <p:ph type="body" idx="1" hasCustomPrompt="1"/>
          </p:nvPr>
        </p:nvSpPr>
        <p:spPr>
          <a:xfrm>
            <a:off x="1178720" y="3013274"/>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178720" y="4213915"/>
            <a:ext cx="7736681" cy="5355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9255918" y="29780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213915"/>
            <a:ext cx="7774782" cy="5355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F854-D62E-AF46-A782-8C3E8FB16100}" type="datetimeFigureOut">
              <a:rPr lang="en-US" smtClean="0"/>
              <a:t>5/30/25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8D9BB-AA66-C845-936B-A9B8370934EA}" type="slidenum">
              <a:rPr lang="en-US" smtClean="0"/>
              <a:t>‹#›</a:t>
            </a:fld>
            <a:endParaRPr lang="en-US"/>
          </a:p>
        </p:txBody>
      </p:sp>
      <p:sp>
        <p:nvSpPr>
          <p:cNvPr id="12" name="Rectangle 11">
            <a:extLst>
              <a:ext uri="{FF2B5EF4-FFF2-40B4-BE49-F238E27FC236}">
                <a16:creationId xmlns:a16="http://schemas.microsoft.com/office/drawing/2014/main" id="{3CAF9269-398D-BBE2-73C6-8A27AEB67ED2}"/>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4" name="Picture 4">
            <a:hlinkClick r:id="rId2" tooltip="MemberClicks"/>
            <a:extLst>
              <a:ext uri="{FF2B5EF4-FFF2-40B4-BE49-F238E27FC236}">
                <a16:creationId xmlns:a16="http://schemas.microsoft.com/office/drawing/2014/main" id="{2126D101-254A-2FE9-489C-46F8F53A7F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78946" y="204788"/>
            <a:ext cx="5509055" cy="15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4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6925" y="3696937"/>
            <a:ext cx="15773400" cy="1988345"/>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F79F854-D62E-AF46-A782-8C3E8FB16100}" type="datetimeFigureOut">
              <a:rPr lang="en-US" smtClean="0"/>
              <a:t>5/30/25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8D9BB-AA66-C845-936B-A9B8370934EA}" type="slidenum">
              <a:rPr lang="en-US" smtClean="0"/>
              <a:t>‹#›</a:t>
            </a:fld>
            <a:endParaRPr lang="en-US"/>
          </a:p>
        </p:txBody>
      </p:sp>
      <p:sp>
        <p:nvSpPr>
          <p:cNvPr id="8" name="Rectangle 7">
            <a:extLst>
              <a:ext uri="{FF2B5EF4-FFF2-40B4-BE49-F238E27FC236}">
                <a16:creationId xmlns:a16="http://schemas.microsoft.com/office/drawing/2014/main" id="{DB997154-E82D-8291-E0DA-B8FC82DC193C}"/>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4">
            <a:hlinkClick r:id="rId2" tooltip="MemberClicks"/>
            <a:extLst>
              <a:ext uri="{FF2B5EF4-FFF2-40B4-BE49-F238E27FC236}">
                <a16:creationId xmlns:a16="http://schemas.microsoft.com/office/drawing/2014/main" id="{7B09439E-848C-4C03-7C66-F2F5381674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78946" y="204788"/>
            <a:ext cx="5509055" cy="15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5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F854-D62E-AF46-A782-8C3E8FB16100}" type="datetimeFigureOut">
              <a:rPr lang="en-US" smtClean="0"/>
              <a:t>5/30/25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8D9BB-AA66-C845-936B-A9B8370934EA}" type="slidenum">
              <a:rPr lang="en-US" smtClean="0"/>
              <a:t>‹#›</a:t>
            </a:fld>
            <a:endParaRPr lang="en-US"/>
          </a:p>
        </p:txBody>
      </p:sp>
      <p:sp>
        <p:nvSpPr>
          <p:cNvPr id="7" name="Rectangle 6">
            <a:extLst>
              <a:ext uri="{FF2B5EF4-FFF2-40B4-BE49-F238E27FC236}">
                <a16:creationId xmlns:a16="http://schemas.microsoft.com/office/drawing/2014/main" id="{5CBC9B02-4E87-849F-F053-05A75ECB5DF4}"/>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4">
            <a:hlinkClick r:id="rId2" tooltip="MemberClicks"/>
            <a:extLst>
              <a:ext uri="{FF2B5EF4-FFF2-40B4-BE49-F238E27FC236}">
                <a16:creationId xmlns:a16="http://schemas.microsoft.com/office/drawing/2014/main" id="{20BE9282-B9F5-8522-FA6E-E063F35FFA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78946" y="204788"/>
            <a:ext cx="5509055" cy="15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7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685801" y="1606351"/>
            <a:ext cx="16898111" cy="2249424"/>
          </a:xfrm>
        </p:spPr>
        <p:txBody>
          <a:bodyPr>
            <a:noAutofit/>
          </a:bodyPr>
          <a:lstStyle>
            <a:lvl1pPr>
              <a:defRPr/>
            </a:lvl1pPr>
          </a:lstStyle>
          <a:p>
            <a:r>
              <a:rPr lang="en-US"/>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672083" y="4655527"/>
            <a:ext cx="16911827" cy="4931957"/>
          </a:xfrm>
          <a:solidFill>
            <a:schemeClr val="accent2"/>
          </a:solidFill>
        </p:spPr>
        <p:txBody>
          <a:bodyPr anchor="t" anchorCtr="0">
            <a:normAutofit/>
          </a:bodyPr>
          <a:lstStyle>
            <a:lvl1pPr marL="0" indent="0" algn="ctr">
              <a:buNone/>
              <a:defRPr/>
            </a:lvl1pPr>
          </a:lstStyle>
          <a:p>
            <a:r>
              <a:rPr lang="en-US"/>
              <a:t>Click to add picture</a:t>
            </a:r>
          </a:p>
        </p:txBody>
      </p:sp>
    </p:spTree>
    <p:extLst>
      <p:ext uri="{BB962C8B-B14F-4D97-AF65-F5344CB8AC3E}">
        <p14:creationId xmlns:p14="http://schemas.microsoft.com/office/powerpoint/2010/main" val="402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685800" y="960119"/>
            <a:ext cx="5486400" cy="3151277"/>
          </a:xfrm>
        </p:spPr>
        <p:txBody>
          <a:bodyPr>
            <a:noAutofit/>
          </a:bodyPr>
          <a:lstStyle>
            <a:lvl1pPr>
              <a:defRPr/>
            </a:lvl1pPr>
          </a:lstStyle>
          <a:p>
            <a:r>
              <a:rPr lang="en-US"/>
              <a:t>Click to edit Master title style</a:t>
            </a:r>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685802" y="4293705"/>
            <a:ext cx="5486400" cy="5266347"/>
          </a:xfrm>
        </p:spPr>
        <p:txBody>
          <a:bodyPr anchor="t" anchorCtr="0">
            <a:normAutofit/>
          </a:bodyPr>
          <a:lstStyle>
            <a:lvl1pPr marL="0" indent="0">
              <a:buNone/>
              <a:defRPr/>
            </a:lvl1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6364223" y="960120"/>
            <a:ext cx="11237976" cy="8627364"/>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6023434" y="9635872"/>
            <a:ext cx="1578765" cy="547688"/>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0303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685801" y="4317137"/>
            <a:ext cx="5594684" cy="5160728"/>
          </a:xfrm>
        </p:spPr>
        <p:txBody>
          <a:bodyPr tIns="182880" bIns="182880" anchor="ctr" anchorCtr="0">
            <a:noAutofit/>
          </a:bodyPr>
          <a:lstStyle/>
          <a:p>
            <a:r>
              <a:rPr lang="en-US"/>
              <a:t>Click to add title</a:t>
            </a:r>
            <a:endParaRPr lang="en-US">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685800" y="1005840"/>
            <a:ext cx="16901160" cy="3209544"/>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6458741" y="4317137"/>
            <a:ext cx="11128220" cy="5160728"/>
          </a:xfrm>
        </p:spPr>
        <p:txBody>
          <a:bodyPr anchor="ctr" anchorCtr="0">
            <a:normAutofit/>
          </a:bodyPr>
          <a:lstStyle>
            <a:lvl1pPr marL="425196" indent="-425196">
              <a:buFont typeface="Arial" panose="020B0604020202020204" pitchFamily="34" charset="0"/>
              <a:buChar char="•"/>
              <a:defRPr/>
            </a:lvl1pPr>
            <a:lvl2pPr marL="425196" indent="-425196">
              <a:buFont typeface="Arial" panose="020B0604020202020204" pitchFamily="34" charset="0"/>
              <a:buChar char="•"/>
              <a:defRPr/>
            </a:lvl2pPr>
            <a:lvl3pPr marL="425196" indent="-425196">
              <a:buFont typeface="Arial" panose="020B0604020202020204" pitchFamily="34" charset="0"/>
              <a:buChar char="•"/>
              <a:defRPr/>
            </a:lvl3pPr>
            <a:lvl4pPr marL="425196" indent="-425196">
              <a:buFont typeface="Arial" panose="020B0604020202020204" pitchFamily="34" charset="0"/>
              <a:buChar char="•"/>
              <a:defRPr/>
            </a:lvl4pPr>
            <a:lvl5pPr marL="425196" indent="-425196">
              <a:buFont typeface="Arial" panose="020B0604020202020204" pitchFamily="34" charset="0"/>
              <a:buChar char="•"/>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20XX</a:t>
            </a:r>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6008195" y="9635872"/>
            <a:ext cx="1578765" cy="547688"/>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6940934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55323" y="944880"/>
            <a:ext cx="5410200" cy="4213860"/>
          </a:xfrm>
        </p:spPr>
        <p:txBody>
          <a:bodyPr anchor="b">
            <a:noAutofit/>
          </a:bodyPr>
          <a:lstStyle>
            <a:lvl1pPr algn="l">
              <a:defRPr sz="4200"/>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655322" y="5547360"/>
            <a:ext cx="5410200" cy="3406614"/>
          </a:xfrm>
        </p:spPr>
        <p:txBody>
          <a:bodyPr anchor="t">
            <a:noAutofit/>
          </a:bodyPr>
          <a:lstStyle>
            <a:lvl1pPr marL="0" indent="0" algn="l">
              <a:buNone/>
              <a:defRPr sz="27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6053912" y="9635872"/>
            <a:ext cx="1578765" cy="547688"/>
          </a:xfrm>
        </p:spPr>
        <p:txBody>
          <a:bodyPr/>
          <a:lstStyle/>
          <a:p>
            <a:fld id="{CBD12358-51D2-46B3-9BDE-DF29528B9454}" type="slidenum">
              <a:rPr lang="en-US" smtClean="0"/>
              <a:t>‹#›</a:t>
            </a:fld>
            <a:endParaRPr lang="en-US"/>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6355080" y="975360"/>
            <a:ext cx="11277597" cy="8570877"/>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p>
        </p:txBody>
      </p:sp>
    </p:spTree>
    <p:extLst>
      <p:ext uri="{BB962C8B-B14F-4D97-AF65-F5344CB8AC3E}">
        <p14:creationId xmlns:p14="http://schemas.microsoft.com/office/powerpoint/2010/main" val="258555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93226" y="1000477"/>
            <a:ext cx="5509455" cy="3188867"/>
          </a:xfrm>
        </p:spPr>
        <p:txBody>
          <a:bodyPr>
            <a:noAutofit/>
          </a:bodyPr>
          <a:lstStyle>
            <a:lvl1pPr algn="l">
              <a:defRPr/>
            </a:lvl1pPr>
          </a:lstStyle>
          <a:p>
            <a:r>
              <a:rPr lang="en-US" noProof="0"/>
              <a:t>Click to edit Master title style</a:t>
            </a:r>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693226" y="4293719"/>
            <a:ext cx="5509455" cy="5237774"/>
          </a:xfrm>
        </p:spPr>
        <p:txBody>
          <a:bodyPr anchor="t" anchorCtr="0">
            <a:normAutofit/>
          </a:bodyPr>
          <a:lstStyle>
            <a:lvl1pPr marL="0" indent="0">
              <a:buNone/>
              <a:defRPr/>
            </a:lvl1pPr>
          </a:lstStyle>
          <a:p>
            <a:pPr lvl="0"/>
            <a:r>
              <a:rPr lang="en-US" noProof="0"/>
              <a:t>Click to add text </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6347955" y="1000478"/>
            <a:ext cx="11246820" cy="8531016"/>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20XX</a:t>
            </a:r>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6016010" y="9635872"/>
            <a:ext cx="1578765" cy="547688"/>
          </a:xfrm>
        </p:spPr>
        <p:txBody>
          <a:bodyPr/>
          <a:lstStyle/>
          <a:p>
            <a:fld id="{3A98EE3D-8CD1-4C3F-BD1C-C98C9596463C}" type="slidenum">
              <a:rPr lang="en-US" noProof="0" smtClean="0"/>
              <a:t>‹#›</a:t>
            </a:fld>
            <a:endParaRPr lang="en-US" noProof="0"/>
          </a:p>
        </p:txBody>
      </p:sp>
    </p:spTree>
    <p:extLst>
      <p:ext uri="{BB962C8B-B14F-4D97-AF65-F5344CB8AC3E}">
        <p14:creationId xmlns:p14="http://schemas.microsoft.com/office/powerpoint/2010/main" val="5926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02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7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05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85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FNP templ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3271265"/>
            <a:ext cx="13716000" cy="3054287"/>
          </a:xfrm>
        </p:spPr>
        <p:txBody>
          <a:bodyPr anchor="b"/>
          <a:lstStyle>
            <a:lvl1pPr algn="ctr">
              <a:defRPr sz="9000" b="1">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2286000" y="6669405"/>
            <a:ext cx="13716000" cy="1905000"/>
          </a:xfrm>
        </p:spPr>
        <p:txBody>
          <a:bodyPr/>
          <a:lstStyle>
            <a:lvl1pPr marL="0" indent="0" algn="ctr">
              <a:buNone/>
              <a:defRPr sz="3600" b="1"/>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4F79F854-D62E-AF46-A782-8C3E8FB16100}" type="datetimeFigureOut">
              <a:rPr lang="en-US" smtClean="0"/>
              <a:t>5/30/25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8D9BB-AA66-C845-936B-A9B8370934EA}" type="slidenum">
              <a:rPr lang="en-US" smtClean="0"/>
              <a:t>‹#›</a:t>
            </a:fld>
            <a:endParaRPr lang="en-US"/>
          </a:p>
        </p:txBody>
      </p:sp>
      <p:sp>
        <p:nvSpPr>
          <p:cNvPr id="7" name="Rectangle 6">
            <a:extLst>
              <a:ext uri="{FF2B5EF4-FFF2-40B4-BE49-F238E27FC236}">
                <a16:creationId xmlns:a16="http://schemas.microsoft.com/office/drawing/2014/main" id="{C87A0E1E-2ECA-3E0C-6B73-2C1AF3E2BB70}"/>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076" name="Picture 4">
            <a:hlinkClick r:id="rId2" tooltip="MemberClicks"/>
            <a:extLst>
              <a:ext uri="{FF2B5EF4-FFF2-40B4-BE49-F238E27FC236}">
                <a16:creationId xmlns:a16="http://schemas.microsoft.com/office/drawing/2014/main" id="{2337C9D0-A78A-3AFB-432C-6FF8CED311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634" y="891540"/>
            <a:ext cx="7035905" cy="20054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7B780C3-99DF-93DD-1BE6-AE05787AAEB2}"/>
              </a:ext>
            </a:extLst>
          </p:cNvPr>
          <p:cNvSpPr/>
          <p:nvPr userDrawn="1"/>
        </p:nvSpPr>
        <p:spPr>
          <a:xfrm>
            <a:off x="0" y="-8664"/>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19220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7300" y="1873413"/>
            <a:ext cx="15773400" cy="1570224"/>
          </a:xfrm>
        </p:spPr>
        <p:txBody>
          <a:bodyPr/>
          <a:lstStyle>
            <a:lvl1pPr>
              <a:defRPr b="1"/>
            </a:lvl1pPr>
          </a:lstStyle>
          <a:p>
            <a:r>
              <a:rPr lang="en-US"/>
              <a:t>Click to edit master title style</a:t>
            </a:r>
          </a:p>
        </p:txBody>
      </p:sp>
      <p:sp>
        <p:nvSpPr>
          <p:cNvPr id="3" name="Content Placeholder 2"/>
          <p:cNvSpPr>
            <a:spLocks noGrp="1"/>
          </p:cNvSpPr>
          <p:nvPr>
            <p:ph idx="1" hasCustomPrompt="1"/>
          </p:nvPr>
        </p:nvSpPr>
        <p:spPr>
          <a:xfrm>
            <a:off x="1257300" y="3542039"/>
            <a:ext cx="15773400" cy="5723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F854-D62E-AF46-A782-8C3E8FB16100}" type="datetimeFigureOut">
              <a:rPr lang="en-US" smtClean="0"/>
              <a:t>5/30/25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8D9BB-AA66-C845-936B-A9B8370934EA}" type="slidenum">
              <a:rPr lang="en-US" smtClean="0"/>
              <a:t>‹#›</a:t>
            </a:fld>
            <a:endParaRPr lang="en-US"/>
          </a:p>
        </p:txBody>
      </p:sp>
      <p:pic>
        <p:nvPicPr>
          <p:cNvPr id="7" name="Picture 4">
            <a:hlinkClick r:id="rId2" tooltip="MemberClicks"/>
            <a:extLst>
              <a:ext uri="{FF2B5EF4-FFF2-40B4-BE49-F238E27FC236}">
                <a16:creationId xmlns:a16="http://schemas.microsoft.com/office/drawing/2014/main" id="{BAA174DF-A616-9E0C-A17D-24FF6B963A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78946" y="204788"/>
            <a:ext cx="5509055" cy="15702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07C38F-F08B-D9F1-E08A-D9520ED84F7A}"/>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3071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7775" y="2564608"/>
            <a:ext cx="15773400" cy="4279106"/>
          </a:xfrm>
        </p:spPr>
        <p:txBody>
          <a:bodyPr anchor="b"/>
          <a:lstStyle>
            <a:lvl1pPr>
              <a:defRPr sz="9000" b="1">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F854-D62E-AF46-A782-8C3E8FB16100}" type="datetimeFigureOut">
              <a:rPr lang="en-US" smtClean="0"/>
              <a:t>5/30/25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8D9BB-AA66-C845-936B-A9B8370934EA}" type="slidenum">
              <a:rPr lang="en-US" smtClean="0"/>
              <a:t>‹#›</a:t>
            </a:fld>
            <a:endParaRPr lang="en-US"/>
          </a:p>
        </p:txBody>
      </p:sp>
      <p:sp>
        <p:nvSpPr>
          <p:cNvPr id="10" name="Rectangle 9">
            <a:extLst>
              <a:ext uri="{FF2B5EF4-FFF2-40B4-BE49-F238E27FC236}">
                <a16:creationId xmlns:a16="http://schemas.microsoft.com/office/drawing/2014/main" id="{47627E05-E0EC-D3ED-17BC-94D5D79D09CC}"/>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1" name="Picture 4">
            <a:hlinkClick r:id="rId2" tooltip="MemberClicks"/>
            <a:extLst>
              <a:ext uri="{FF2B5EF4-FFF2-40B4-BE49-F238E27FC236}">
                <a16:creationId xmlns:a16="http://schemas.microsoft.com/office/drawing/2014/main" id="{67C8C0AC-C57A-E278-C04A-AB4935B326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770" y="338838"/>
            <a:ext cx="7232540" cy="206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7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889" y="1836178"/>
            <a:ext cx="15773400" cy="1316738"/>
          </a:xfrm>
        </p:spPr>
        <p:txBody>
          <a:bodyPr/>
          <a:lstStyle>
            <a:lvl1pPr algn="l">
              <a:defRPr b="1"/>
            </a:lvl1pPr>
          </a:lstStyle>
          <a:p>
            <a:r>
              <a:rPr lang="en-US"/>
              <a:t>Click to edit master title style</a:t>
            </a:r>
          </a:p>
        </p:txBody>
      </p:sp>
      <p:sp>
        <p:nvSpPr>
          <p:cNvPr id="3" name="Content Placeholder 2"/>
          <p:cNvSpPr>
            <a:spLocks noGrp="1"/>
          </p:cNvSpPr>
          <p:nvPr>
            <p:ph sz="half" idx="1" hasCustomPrompt="1"/>
          </p:nvPr>
        </p:nvSpPr>
        <p:spPr>
          <a:xfrm>
            <a:off x="1169889" y="3160295"/>
            <a:ext cx="8074959" cy="7376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9379323" y="3160293"/>
            <a:ext cx="7510179" cy="7032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F854-D62E-AF46-A782-8C3E8FB16100}" type="datetimeFigureOut">
              <a:rPr lang="en-US" smtClean="0"/>
              <a:t>5/30/25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8D9BB-AA66-C845-936B-A9B8370934EA}" type="slidenum">
              <a:rPr lang="en-US" smtClean="0"/>
              <a:t>‹#›</a:t>
            </a:fld>
            <a:endParaRPr lang="en-US"/>
          </a:p>
        </p:txBody>
      </p:sp>
      <p:sp>
        <p:nvSpPr>
          <p:cNvPr id="10" name="Rectangle 9">
            <a:extLst>
              <a:ext uri="{FF2B5EF4-FFF2-40B4-BE49-F238E27FC236}">
                <a16:creationId xmlns:a16="http://schemas.microsoft.com/office/drawing/2014/main" id="{90BFCE6D-B65E-7B80-65D9-0BEEA378EC51}"/>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2" name="Picture 4">
            <a:hlinkClick r:id="rId2" tooltip="MemberClicks"/>
            <a:extLst>
              <a:ext uri="{FF2B5EF4-FFF2-40B4-BE49-F238E27FC236}">
                <a16:creationId xmlns:a16="http://schemas.microsoft.com/office/drawing/2014/main" id="{EC607D90-F73F-6FCA-A5F0-F615E1BC97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78946" y="204788"/>
            <a:ext cx="5509055" cy="15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13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8000">
              <a:schemeClr val="accent5">
                <a:lumMod val="5000"/>
                <a:lumOff val="95000"/>
                <a:alpha val="92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5/30/25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3FCCB712-5944-476C-B3F9-D0F426E8D06B}"/>
              </a:ext>
            </a:extLst>
          </p:cNvPr>
          <p:cNvSpPr/>
          <p:nvPr userDrawn="1"/>
        </p:nvSpPr>
        <p:spPr>
          <a:xfrm>
            <a:off x="0" y="1985"/>
            <a:ext cx="18288000" cy="1791991"/>
          </a:xfrm>
          <a:prstGeom prst="rect">
            <a:avLst/>
          </a:prstGeom>
          <a:solidFill>
            <a:srgbClr val="02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3"/>
          </a:p>
        </p:txBody>
      </p:sp>
      <p:sp>
        <p:nvSpPr>
          <p:cNvPr id="9" name="Rectangle 8">
            <a:extLst>
              <a:ext uri="{FF2B5EF4-FFF2-40B4-BE49-F238E27FC236}">
                <a16:creationId xmlns:a16="http://schemas.microsoft.com/office/drawing/2014/main" id="{02C1C102-A667-4B66-8A18-784A4E699FF9}"/>
              </a:ext>
            </a:extLst>
          </p:cNvPr>
          <p:cNvSpPr/>
          <p:nvPr userDrawn="1"/>
        </p:nvSpPr>
        <p:spPr>
          <a:xfrm>
            <a:off x="0" y="9755605"/>
            <a:ext cx="18288000" cy="531395"/>
          </a:xfrm>
          <a:prstGeom prst="rect">
            <a:avLst/>
          </a:prstGeom>
          <a:solidFill>
            <a:srgbClr val="02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3"/>
          </a:p>
        </p:txBody>
      </p:sp>
      <p:pic>
        <p:nvPicPr>
          <p:cNvPr id="12" name="Picture 11" descr="Graphical user interface, text, application&#10;&#10;Description automatically generated">
            <a:extLst>
              <a:ext uri="{FF2B5EF4-FFF2-40B4-BE49-F238E27FC236}">
                <a16:creationId xmlns:a16="http://schemas.microsoft.com/office/drawing/2014/main" id="{7132233E-1592-4ED7-901C-FD60DB885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9292" y="204786"/>
            <a:ext cx="2950633" cy="1228983"/>
          </a:xfrm>
          <a:prstGeom prst="rect">
            <a:avLst/>
          </a:prstGeom>
        </p:spPr>
      </p:pic>
      <p:grpSp>
        <p:nvGrpSpPr>
          <p:cNvPr id="11" name="Group 10">
            <a:extLst>
              <a:ext uri="{FF2B5EF4-FFF2-40B4-BE49-F238E27FC236}">
                <a16:creationId xmlns:a16="http://schemas.microsoft.com/office/drawing/2014/main" id="{0BB2537C-6280-4C02-9D32-C2C4F63C1172}"/>
              </a:ext>
            </a:extLst>
          </p:cNvPr>
          <p:cNvGrpSpPr/>
          <p:nvPr userDrawn="1"/>
        </p:nvGrpSpPr>
        <p:grpSpPr>
          <a:xfrm>
            <a:off x="16219251" y="307630"/>
            <a:ext cx="1622896" cy="1118543"/>
            <a:chOff x="24255069" y="698489"/>
            <a:chExt cx="3325754" cy="1636169"/>
          </a:xfrm>
        </p:grpSpPr>
        <p:sp>
          <p:nvSpPr>
            <p:cNvPr id="13" name="Rectangle 12">
              <a:extLst>
                <a:ext uri="{FF2B5EF4-FFF2-40B4-BE49-F238E27FC236}">
                  <a16:creationId xmlns:a16="http://schemas.microsoft.com/office/drawing/2014/main" id="{E9F54C40-C375-4EC0-B07A-086FBDA599E0}"/>
                </a:ext>
              </a:extLst>
            </p:cNvPr>
            <p:cNvSpPr/>
            <p:nvPr/>
          </p:nvSpPr>
          <p:spPr>
            <a:xfrm>
              <a:off x="24255069" y="698489"/>
              <a:ext cx="3325754" cy="16361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299B5C-3D47-475D-987B-051B4D98A0F5}"/>
                </a:ext>
              </a:extLst>
            </p:cNvPr>
            <p:cNvSpPr txBox="1"/>
            <p:nvPr/>
          </p:nvSpPr>
          <p:spPr>
            <a:xfrm>
              <a:off x="24786027" y="922727"/>
              <a:ext cx="2263832" cy="1215556"/>
            </a:xfrm>
            <a:prstGeom prst="rect">
              <a:avLst/>
            </a:prstGeom>
            <a:noFill/>
          </p:spPr>
          <p:txBody>
            <a:bodyPr wrap="none" rtlCol="0">
              <a:spAutoFit/>
            </a:bodyPr>
            <a:lstStyle/>
            <a:p>
              <a:pPr algn="ctr"/>
              <a:r>
                <a:rPr lang="en-US" sz="2400">
                  <a:solidFill>
                    <a:schemeClr val="bg1"/>
                  </a:solidFill>
                </a:rPr>
                <a:t>CUSTOM</a:t>
              </a:r>
            </a:p>
            <a:p>
              <a:pPr algn="ctr"/>
              <a:r>
                <a:rPr lang="en-US" sz="2400">
                  <a:solidFill>
                    <a:schemeClr val="bg1"/>
                  </a:solidFill>
                </a:rPr>
                <a:t>LOGO</a:t>
              </a:r>
            </a:p>
          </p:txBody>
        </p:sp>
      </p:grpSp>
    </p:spTree>
    <p:extLst>
      <p:ext uri="{BB962C8B-B14F-4D97-AF65-F5344CB8AC3E}">
        <p14:creationId xmlns:p14="http://schemas.microsoft.com/office/powerpoint/2010/main" val="14113172"/>
      </p:ext>
    </p:extLst>
  </p:cSld>
  <p:clrMap bg1="lt1" tx1="dk1" bg2="lt2" tx2="dk2" accent1="accent1" accent2="accent2" accent3="accent3" accent4="accent4" accent5="accent5" accent6="accent6" hlink="hlink" folHlink="folHlink"/>
  <p:sldLayoutIdLst>
    <p:sldLayoutId id="2147483676" r:id="rId1"/>
    <p:sldLayoutId id="2147483704"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8000">
              <a:schemeClr val="accent5">
                <a:lumMod val="5000"/>
                <a:lumOff val="95000"/>
                <a:alpha val="92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5/30/25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3FCCB712-5944-476C-B3F9-D0F426E8D06B}"/>
              </a:ext>
            </a:extLst>
          </p:cNvPr>
          <p:cNvSpPr/>
          <p:nvPr userDrawn="1"/>
        </p:nvSpPr>
        <p:spPr>
          <a:xfrm>
            <a:off x="0" y="1985"/>
            <a:ext cx="18288000" cy="1791991"/>
          </a:xfrm>
          <a:prstGeom prst="rect">
            <a:avLst/>
          </a:prstGeom>
          <a:solidFill>
            <a:srgbClr val="02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3"/>
          </a:p>
        </p:txBody>
      </p:sp>
      <p:sp>
        <p:nvSpPr>
          <p:cNvPr id="9" name="Rectangle 8">
            <a:extLst>
              <a:ext uri="{FF2B5EF4-FFF2-40B4-BE49-F238E27FC236}">
                <a16:creationId xmlns:a16="http://schemas.microsoft.com/office/drawing/2014/main" id="{02C1C102-A667-4B66-8A18-784A4E699FF9}"/>
              </a:ext>
            </a:extLst>
          </p:cNvPr>
          <p:cNvSpPr/>
          <p:nvPr userDrawn="1"/>
        </p:nvSpPr>
        <p:spPr>
          <a:xfrm>
            <a:off x="0" y="9755605"/>
            <a:ext cx="18288000" cy="531395"/>
          </a:xfrm>
          <a:prstGeom prst="rect">
            <a:avLst/>
          </a:prstGeom>
          <a:solidFill>
            <a:srgbClr val="02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3"/>
          </a:p>
        </p:txBody>
      </p:sp>
      <p:grpSp>
        <p:nvGrpSpPr>
          <p:cNvPr id="11" name="Group 10">
            <a:extLst>
              <a:ext uri="{FF2B5EF4-FFF2-40B4-BE49-F238E27FC236}">
                <a16:creationId xmlns:a16="http://schemas.microsoft.com/office/drawing/2014/main" id="{0BB2537C-6280-4C02-9D32-C2C4F63C1172}"/>
              </a:ext>
            </a:extLst>
          </p:cNvPr>
          <p:cNvGrpSpPr/>
          <p:nvPr userDrawn="1"/>
        </p:nvGrpSpPr>
        <p:grpSpPr>
          <a:xfrm>
            <a:off x="16219251" y="307629"/>
            <a:ext cx="1622896" cy="1118543"/>
            <a:chOff x="24255069" y="698489"/>
            <a:chExt cx="3325754" cy="1636169"/>
          </a:xfrm>
        </p:grpSpPr>
        <p:sp>
          <p:nvSpPr>
            <p:cNvPr id="13" name="Rectangle 12">
              <a:extLst>
                <a:ext uri="{FF2B5EF4-FFF2-40B4-BE49-F238E27FC236}">
                  <a16:creationId xmlns:a16="http://schemas.microsoft.com/office/drawing/2014/main" id="{E9F54C40-C375-4EC0-B07A-086FBDA599E0}"/>
                </a:ext>
              </a:extLst>
            </p:cNvPr>
            <p:cNvSpPr/>
            <p:nvPr/>
          </p:nvSpPr>
          <p:spPr>
            <a:xfrm>
              <a:off x="24255069" y="698489"/>
              <a:ext cx="3325754" cy="16361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299B5C-3D47-475D-987B-051B4D98A0F5}"/>
                </a:ext>
              </a:extLst>
            </p:cNvPr>
            <p:cNvSpPr txBox="1"/>
            <p:nvPr/>
          </p:nvSpPr>
          <p:spPr>
            <a:xfrm>
              <a:off x="24786027" y="922727"/>
              <a:ext cx="2263832" cy="1215556"/>
            </a:xfrm>
            <a:prstGeom prst="rect">
              <a:avLst/>
            </a:prstGeom>
            <a:noFill/>
          </p:spPr>
          <p:txBody>
            <a:bodyPr wrap="none" rtlCol="0">
              <a:spAutoFit/>
            </a:bodyPr>
            <a:lstStyle/>
            <a:p>
              <a:pPr algn="ctr"/>
              <a:r>
                <a:rPr lang="en-US" sz="2400">
                  <a:solidFill>
                    <a:schemeClr val="bg1"/>
                  </a:solidFill>
                </a:rPr>
                <a:t>CUSTOM</a:t>
              </a:r>
            </a:p>
            <a:p>
              <a:pPr algn="ctr"/>
              <a:r>
                <a:rPr lang="en-US" sz="2400">
                  <a:solidFill>
                    <a:schemeClr val="bg1"/>
                  </a:solidFill>
                </a:rPr>
                <a:t>LOGO</a:t>
              </a:r>
            </a:p>
          </p:txBody>
        </p:sp>
      </p:grpSp>
      <p:grpSp>
        <p:nvGrpSpPr>
          <p:cNvPr id="15" name="Group 14">
            <a:extLst>
              <a:ext uri="{FF2B5EF4-FFF2-40B4-BE49-F238E27FC236}">
                <a16:creationId xmlns:a16="http://schemas.microsoft.com/office/drawing/2014/main" id="{D3E83198-3B34-478B-9A20-AD9D3C544822}"/>
              </a:ext>
            </a:extLst>
          </p:cNvPr>
          <p:cNvGrpSpPr/>
          <p:nvPr userDrawn="1"/>
        </p:nvGrpSpPr>
        <p:grpSpPr>
          <a:xfrm>
            <a:off x="417278" y="307629"/>
            <a:ext cx="1622896" cy="1118543"/>
            <a:chOff x="24255069" y="698489"/>
            <a:chExt cx="3325754" cy="1636169"/>
          </a:xfrm>
        </p:grpSpPr>
        <p:sp>
          <p:nvSpPr>
            <p:cNvPr id="16" name="Rectangle 15">
              <a:extLst>
                <a:ext uri="{FF2B5EF4-FFF2-40B4-BE49-F238E27FC236}">
                  <a16:creationId xmlns:a16="http://schemas.microsoft.com/office/drawing/2014/main" id="{A78F3B91-96F4-41CA-939E-4C84653EF6AC}"/>
                </a:ext>
              </a:extLst>
            </p:cNvPr>
            <p:cNvSpPr/>
            <p:nvPr/>
          </p:nvSpPr>
          <p:spPr>
            <a:xfrm>
              <a:off x="24255069" y="698489"/>
              <a:ext cx="3325754" cy="16361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1D5EEC2-317D-4A68-872D-B2DB6508A98E}"/>
                </a:ext>
              </a:extLst>
            </p:cNvPr>
            <p:cNvSpPr txBox="1"/>
            <p:nvPr/>
          </p:nvSpPr>
          <p:spPr>
            <a:xfrm>
              <a:off x="24786027" y="922727"/>
              <a:ext cx="2263832" cy="1215556"/>
            </a:xfrm>
            <a:prstGeom prst="rect">
              <a:avLst/>
            </a:prstGeom>
            <a:noFill/>
          </p:spPr>
          <p:txBody>
            <a:bodyPr wrap="none" rtlCol="0">
              <a:spAutoFit/>
            </a:bodyPr>
            <a:lstStyle/>
            <a:p>
              <a:pPr algn="ctr"/>
              <a:r>
                <a:rPr lang="en-US" sz="2400">
                  <a:solidFill>
                    <a:schemeClr val="bg1"/>
                  </a:solidFill>
                </a:rPr>
                <a:t>CUSTOM</a:t>
              </a:r>
            </a:p>
            <a:p>
              <a:pPr algn="ctr"/>
              <a:r>
                <a:rPr lang="en-US" sz="2400">
                  <a:solidFill>
                    <a:schemeClr val="bg1"/>
                  </a:solidFill>
                </a:rPr>
                <a:t>LOGO</a:t>
              </a:r>
            </a:p>
          </p:txBody>
        </p:sp>
      </p:grpSp>
    </p:spTree>
    <p:extLst>
      <p:ext uri="{BB962C8B-B14F-4D97-AF65-F5344CB8AC3E}">
        <p14:creationId xmlns:p14="http://schemas.microsoft.com/office/powerpoint/2010/main" val="3065722863"/>
      </p:ext>
    </p:extLst>
  </p:cSld>
  <p:clrMap bg1="lt1" tx1="dk1" bg2="lt2" tx2="dk2" accent1="accent1" accent2="accent2" accent3="accent3" accent4="accent4" accent5="accent5" accent6="accent6" hlink="hlink" folHlink="folHlink"/>
  <p:sldLayoutIdLst>
    <p:sldLayoutId id="2147483678" r:id="rId1"/>
    <p:sldLayoutId id="2147483691" r:id="rId2"/>
    <p:sldLayoutId id="2147483808" r:id="rId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1830482"/>
            <a:ext cx="15773400" cy="14964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3382355"/>
            <a:ext cx="15773400" cy="588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F79F854-D62E-AF46-A782-8C3E8FB16100}" type="datetimeFigureOut">
              <a:rPr lang="en-US" smtClean="0"/>
              <a:t>5/30/25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058D9BB-AA66-C845-936B-A9B8370934EA}" type="slidenum">
              <a:rPr lang="en-US" smtClean="0"/>
              <a:t>‹#›</a:t>
            </a:fld>
            <a:endParaRPr lang="en-US"/>
          </a:p>
        </p:txBody>
      </p:sp>
      <p:sp>
        <p:nvSpPr>
          <p:cNvPr id="10" name="Rectangle 9">
            <a:extLst>
              <a:ext uri="{FF2B5EF4-FFF2-40B4-BE49-F238E27FC236}">
                <a16:creationId xmlns:a16="http://schemas.microsoft.com/office/drawing/2014/main" id="{E5605F1E-C8B2-CF26-3E02-A1439C6C0C0C}"/>
              </a:ext>
            </a:extLst>
          </p:cNvPr>
          <p:cNvSpPr/>
          <p:nvPr userDrawn="1"/>
        </p:nvSpPr>
        <p:spPr>
          <a:xfrm>
            <a:off x="0" y="9534525"/>
            <a:ext cx="18288000" cy="75247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9133634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1371600" rtl="0" eaLnBrk="1" latinLnBrk="0" hangingPunct="1">
        <a:lnSpc>
          <a:spcPct val="90000"/>
        </a:lnSpc>
        <a:spcBef>
          <a:spcPct val="0"/>
        </a:spcBef>
        <a:buNone/>
        <a:defRPr sz="6600" b="1"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4AD03-3C17-1831-467C-762C3A7647D9}"/>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D16423CF-7772-A8FF-BD99-785E5450983A}"/>
              </a:ext>
            </a:extLst>
          </p:cNvPr>
          <p:cNvSpPr>
            <a:spLocks noGrp="1"/>
          </p:cNvSpPr>
          <p:nvPr>
            <p:ph type="subTitle" idx="1"/>
          </p:nvPr>
        </p:nvSpPr>
        <p:spPr>
          <a:xfrm>
            <a:off x="1463303" y="2380218"/>
            <a:ext cx="15361393" cy="1142225"/>
          </a:xfrm>
        </p:spPr>
        <p:txBody>
          <a:bodyPr>
            <a:normAutofit/>
          </a:bodyPr>
          <a:lstStyle/>
          <a:p>
            <a:r>
              <a:rPr lang="en-US" sz="4400" dirty="0"/>
              <a:t>Author Biographies</a:t>
            </a:r>
          </a:p>
          <a:p>
            <a:endParaRPr lang="en-US" sz="4400" dirty="0"/>
          </a:p>
        </p:txBody>
      </p:sp>
      <p:sp>
        <p:nvSpPr>
          <p:cNvPr id="3" name="TextBox 2">
            <a:extLst>
              <a:ext uri="{FF2B5EF4-FFF2-40B4-BE49-F238E27FC236}">
                <a16:creationId xmlns:a16="http://schemas.microsoft.com/office/drawing/2014/main" id="{DF28840F-5176-B6CB-917C-F95FA90963D9}"/>
              </a:ext>
            </a:extLst>
          </p:cNvPr>
          <p:cNvSpPr txBox="1"/>
          <p:nvPr/>
        </p:nvSpPr>
        <p:spPr>
          <a:xfrm>
            <a:off x="15487650" y="9669780"/>
            <a:ext cx="2628900" cy="507831"/>
          </a:xfrm>
          <a:prstGeom prst="rect">
            <a:avLst/>
          </a:prstGeom>
          <a:noFill/>
        </p:spPr>
        <p:txBody>
          <a:bodyPr wrap="square" rtlCol="0">
            <a:spAutoFit/>
          </a:bodyPr>
          <a:lstStyle/>
          <a:p>
            <a:pPr defTabSz="685800"/>
            <a:r>
              <a:rPr lang="en-US" sz="2700">
                <a:solidFill>
                  <a:prstClr val="black"/>
                </a:solidFill>
                <a:latin typeface="Candara" panose="020E0502030303020204"/>
              </a:rPr>
              <a:t>© NAFNP 2025</a:t>
            </a:r>
          </a:p>
        </p:txBody>
      </p:sp>
      <p:pic>
        <p:nvPicPr>
          <p:cNvPr id="8" name="Picture 7" descr="A person wearing glasses and a red shirt&#10;&#10;AI-generated content may be incorrect.">
            <a:extLst>
              <a:ext uri="{FF2B5EF4-FFF2-40B4-BE49-F238E27FC236}">
                <a16:creationId xmlns:a16="http://schemas.microsoft.com/office/drawing/2014/main" id="{E1DF56EC-92FA-FB89-D47A-717533331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7324" y="3522443"/>
            <a:ext cx="6395453" cy="4796590"/>
          </a:xfrm>
          <a:prstGeom prst="rect">
            <a:avLst/>
          </a:prstGeom>
        </p:spPr>
      </p:pic>
      <p:sp>
        <p:nvSpPr>
          <p:cNvPr id="9" name="TextBox 8">
            <a:extLst>
              <a:ext uri="{FF2B5EF4-FFF2-40B4-BE49-F238E27FC236}">
                <a16:creationId xmlns:a16="http://schemas.microsoft.com/office/drawing/2014/main" id="{8DA01633-EB41-E06E-0640-498976DECB9D}"/>
              </a:ext>
            </a:extLst>
          </p:cNvPr>
          <p:cNvSpPr txBox="1"/>
          <p:nvPr/>
        </p:nvSpPr>
        <p:spPr>
          <a:xfrm>
            <a:off x="625643" y="3249727"/>
            <a:ext cx="10395284" cy="6001643"/>
          </a:xfrm>
          <a:prstGeom prst="rect">
            <a:avLst/>
          </a:prstGeom>
          <a:noFill/>
        </p:spPr>
        <p:txBody>
          <a:bodyPr wrap="square" rtlCol="0">
            <a:spAutoFit/>
          </a:bodyPr>
          <a:lstStyle/>
          <a:p>
            <a:r>
              <a:rPr lang="en-US" sz="2400" dirty="0"/>
              <a:t>Kaylyn Lunneborg DNP, RN </a:t>
            </a:r>
          </a:p>
          <a:p>
            <a:pPr marL="342900" indent="-342900">
              <a:buFont typeface="Arial" panose="020B0604020202020204" pitchFamily="34" charset="0"/>
              <a:buChar char="•"/>
            </a:pPr>
            <a:r>
              <a:rPr lang="en-US" sz="2400" dirty="0"/>
              <a:t>Kaylyn Lunneborg is a recent Doctor of Nursing Practice Family Nurse Practitioner graduate from Rush University College of Nursing. Her background includes a 7-year nursing career in hematology/oncology as well as extensive clinical training in general cardiology, electrophysiology, endocrinology, and internal medicine in urban academic and community-based environments. As president of the Lifestyle Medicine Student Interest Group and program leader of the Cardiometabolic Health Initiative, she has led initiatives focused on chronic disease prevention and management through community and group-based, lifestyle-focused care. Her DNP project—Designing a Blood Pressure Management System for Adult Employees with Uncontrolled Hypertension—integrates population health strategies, interdisciplinary collaboration, and systems-based practice to improve outcomes within a large urban academic hospital. Her work was presented as a poster at the 2024 Lifestyle Medicine Conference and accepted for publication in the American Journal of Lifestyle Medicine.</a:t>
            </a:r>
          </a:p>
        </p:txBody>
      </p:sp>
    </p:spTree>
    <p:extLst>
      <p:ext uri="{BB962C8B-B14F-4D97-AF65-F5344CB8AC3E}">
        <p14:creationId xmlns:p14="http://schemas.microsoft.com/office/powerpoint/2010/main" val="42857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5CDE-D526-6D74-D7B8-90CA6256C1B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8C9B52FA-3D32-7B7E-E9F5-958DE175D0D4}"/>
              </a:ext>
            </a:extLst>
          </p:cNvPr>
          <p:cNvSpPr>
            <a:spLocks noGrp="1"/>
          </p:cNvSpPr>
          <p:nvPr>
            <p:ph type="subTitle" idx="1"/>
          </p:nvPr>
        </p:nvSpPr>
        <p:spPr>
          <a:xfrm>
            <a:off x="1463303" y="2380218"/>
            <a:ext cx="15361393" cy="1142225"/>
          </a:xfrm>
        </p:spPr>
        <p:txBody>
          <a:bodyPr>
            <a:normAutofit/>
          </a:bodyPr>
          <a:lstStyle/>
          <a:p>
            <a:r>
              <a:rPr lang="en-US" sz="4400" dirty="0"/>
              <a:t>Author Biographies</a:t>
            </a:r>
          </a:p>
          <a:p>
            <a:endParaRPr lang="en-US" sz="4400" dirty="0"/>
          </a:p>
        </p:txBody>
      </p:sp>
      <p:sp>
        <p:nvSpPr>
          <p:cNvPr id="3" name="TextBox 2">
            <a:extLst>
              <a:ext uri="{FF2B5EF4-FFF2-40B4-BE49-F238E27FC236}">
                <a16:creationId xmlns:a16="http://schemas.microsoft.com/office/drawing/2014/main" id="{263E238F-8AC9-42DC-226B-845211BA9C7F}"/>
              </a:ext>
            </a:extLst>
          </p:cNvPr>
          <p:cNvSpPr txBox="1"/>
          <p:nvPr/>
        </p:nvSpPr>
        <p:spPr>
          <a:xfrm>
            <a:off x="15487650" y="9669780"/>
            <a:ext cx="2628900" cy="507831"/>
          </a:xfrm>
          <a:prstGeom prst="rect">
            <a:avLst/>
          </a:prstGeom>
          <a:noFill/>
        </p:spPr>
        <p:txBody>
          <a:bodyPr wrap="square" rtlCol="0">
            <a:spAutoFit/>
          </a:bodyPr>
          <a:lstStyle/>
          <a:p>
            <a:pPr defTabSz="685800"/>
            <a:r>
              <a:rPr lang="en-US" sz="2700">
                <a:solidFill>
                  <a:prstClr val="black"/>
                </a:solidFill>
                <a:latin typeface="Candara" panose="020E0502030303020204"/>
              </a:rPr>
              <a:t>© NAFNP 2025</a:t>
            </a:r>
          </a:p>
        </p:txBody>
      </p:sp>
      <p:sp>
        <p:nvSpPr>
          <p:cNvPr id="9" name="TextBox 8">
            <a:extLst>
              <a:ext uri="{FF2B5EF4-FFF2-40B4-BE49-F238E27FC236}">
                <a16:creationId xmlns:a16="http://schemas.microsoft.com/office/drawing/2014/main" id="{45E83840-55EF-FE6E-AF12-837486282697}"/>
              </a:ext>
            </a:extLst>
          </p:cNvPr>
          <p:cNvSpPr txBox="1"/>
          <p:nvPr/>
        </p:nvSpPr>
        <p:spPr>
          <a:xfrm>
            <a:off x="625643" y="3249727"/>
            <a:ext cx="10395284" cy="6165983"/>
          </a:xfrm>
          <a:prstGeom prst="rect">
            <a:avLst/>
          </a:prstGeom>
          <a:noFill/>
        </p:spPr>
        <p:txBody>
          <a:bodyPr wrap="square" rtlCol="0">
            <a:spAutoFit/>
          </a:bodyPr>
          <a:lstStyle/>
          <a:p>
            <a:pPr>
              <a:lnSpc>
                <a:spcPct val="110000"/>
              </a:lnSpc>
            </a:pPr>
            <a:r>
              <a:rPr lang="en-US" sz="2400" dirty="0"/>
              <a:t>Elizabeth Simkus DNP, FNP-C, </a:t>
            </a:r>
            <a:r>
              <a:rPr lang="en-US" sz="2400" dirty="0" err="1"/>
              <a:t>DipACLM</a:t>
            </a:r>
            <a:endParaRPr lang="en-US" sz="2400" dirty="0"/>
          </a:p>
          <a:p>
            <a:pPr marL="342900" indent="-342900">
              <a:lnSpc>
                <a:spcPct val="110000"/>
              </a:lnSpc>
              <a:buFont typeface="Arial" panose="020B0604020202020204" pitchFamily="34" charset="0"/>
              <a:buChar char="•"/>
            </a:pPr>
            <a:r>
              <a:rPr lang="en-US" sz="2400" dirty="0"/>
              <a:t>Dr. Elizabeth Simkus, DNP, FNP-C, </a:t>
            </a:r>
            <a:r>
              <a:rPr lang="en-US" sz="2400" dirty="0" err="1"/>
              <a:t>DipACLM</a:t>
            </a:r>
            <a:r>
              <a:rPr lang="en-US" sz="2400" dirty="0"/>
              <a:t>, is a board-certified family nurse practitioner and Diplomate of the American College of Lifestyle Medicine. She is the Medical Director of the Rush Prevention Center and an Assistant Professor at Rush University College of Nursing, where she brings over 14 years of clinical experience in preventive care and bariatric health. As a leader in lifestyle medicine, Dr. Simkus integrates evidence-based approaches to nutrition, physical activity, sleep, mental health, and substance use to prevent and reverse chronic disease.</a:t>
            </a:r>
          </a:p>
          <a:p>
            <a:pPr marL="342900" indent="-342900">
              <a:lnSpc>
                <a:spcPct val="110000"/>
              </a:lnSpc>
              <a:buFont typeface="Arial" panose="020B0604020202020204" pitchFamily="34" charset="0"/>
              <a:buChar char="•"/>
            </a:pPr>
            <a:r>
              <a:rPr lang="en-US" sz="2400" dirty="0"/>
              <a:t>Dr. Simkus served as the primary project facilitator and faculty reader for this DNP project. Her clinical expertise, systems-level insight, and leadership in innovative care delivery were integral to the project’s development and successful implementation. She continues to lead interdisciplinary efforts that advance population health through patient-centered, sustainable interventions.</a:t>
            </a:r>
          </a:p>
        </p:txBody>
      </p:sp>
      <p:pic>
        <p:nvPicPr>
          <p:cNvPr id="4" name="Picture 3" descr="A person in a white shirt&#10;&#10;AI-generated content may be incorrect.">
            <a:extLst>
              <a:ext uri="{FF2B5EF4-FFF2-40B4-BE49-F238E27FC236}">
                <a16:creationId xmlns:a16="http://schemas.microsoft.com/office/drawing/2014/main" id="{3E5B844B-4A46-F7A7-52E5-F2A9CB4F3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9407" y="3522443"/>
            <a:ext cx="6395453" cy="4796590"/>
          </a:xfrm>
          <a:prstGeom prst="rect">
            <a:avLst/>
          </a:prstGeom>
        </p:spPr>
      </p:pic>
    </p:spTree>
    <p:extLst>
      <p:ext uri="{BB962C8B-B14F-4D97-AF65-F5344CB8AC3E}">
        <p14:creationId xmlns:p14="http://schemas.microsoft.com/office/powerpoint/2010/main" val="59874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BD861-6821-09AC-58FD-166FE9E3BCE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D1C6F1B-D818-4730-7005-3A662FC47D13}"/>
              </a:ext>
            </a:extLst>
          </p:cNvPr>
          <p:cNvSpPr>
            <a:spLocks noGrp="1"/>
          </p:cNvSpPr>
          <p:nvPr>
            <p:ph type="subTitle" idx="1"/>
          </p:nvPr>
        </p:nvSpPr>
        <p:spPr>
          <a:xfrm>
            <a:off x="1463303" y="2380218"/>
            <a:ext cx="15361393" cy="1142225"/>
          </a:xfrm>
        </p:spPr>
        <p:txBody>
          <a:bodyPr>
            <a:normAutofit/>
          </a:bodyPr>
          <a:lstStyle/>
          <a:p>
            <a:r>
              <a:rPr lang="en-US" sz="4400" dirty="0"/>
              <a:t>Author Biographies</a:t>
            </a:r>
          </a:p>
          <a:p>
            <a:endParaRPr lang="en-US" sz="4400" dirty="0"/>
          </a:p>
        </p:txBody>
      </p:sp>
      <p:sp>
        <p:nvSpPr>
          <p:cNvPr id="3" name="TextBox 2">
            <a:extLst>
              <a:ext uri="{FF2B5EF4-FFF2-40B4-BE49-F238E27FC236}">
                <a16:creationId xmlns:a16="http://schemas.microsoft.com/office/drawing/2014/main" id="{F0C6B032-2315-4B9B-E51D-8A07DA132D8B}"/>
              </a:ext>
            </a:extLst>
          </p:cNvPr>
          <p:cNvSpPr txBox="1"/>
          <p:nvPr/>
        </p:nvSpPr>
        <p:spPr>
          <a:xfrm>
            <a:off x="15487650" y="9669780"/>
            <a:ext cx="2628900" cy="507831"/>
          </a:xfrm>
          <a:prstGeom prst="rect">
            <a:avLst/>
          </a:prstGeom>
          <a:noFill/>
        </p:spPr>
        <p:txBody>
          <a:bodyPr wrap="square" rtlCol="0">
            <a:spAutoFit/>
          </a:bodyPr>
          <a:lstStyle/>
          <a:p>
            <a:pPr defTabSz="685800"/>
            <a:r>
              <a:rPr lang="en-US" sz="2700">
                <a:solidFill>
                  <a:prstClr val="black"/>
                </a:solidFill>
                <a:latin typeface="Candara" panose="020E0502030303020204"/>
              </a:rPr>
              <a:t>© NAFNP 2025</a:t>
            </a:r>
          </a:p>
        </p:txBody>
      </p:sp>
      <p:sp>
        <p:nvSpPr>
          <p:cNvPr id="9" name="TextBox 8">
            <a:extLst>
              <a:ext uri="{FF2B5EF4-FFF2-40B4-BE49-F238E27FC236}">
                <a16:creationId xmlns:a16="http://schemas.microsoft.com/office/drawing/2014/main" id="{A1A50C1E-FF97-771A-422F-199214C2F7B2}"/>
              </a:ext>
            </a:extLst>
          </p:cNvPr>
          <p:cNvSpPr txBox="1"/>
          <p:nvPr/>
        </p:nvSpPr>
        <p:spPr>
          <a:xfrm>
            <a:off x="625643" y="3249727"/>
            <a:ext cx="10395284" cy="4893647"/>
          </a:xfrm>
          <a:prstGeom prst="rect">
            <a:avLst/>
          </a:prstGeom>
          <a:noFill/>
        </p:spPr>
        <p:txBody>
          <a:bodyPr wrap="square" rtlCol="0">
            <a:spAutoFit/>
          </a:bodyPr>
          <a:lstStyle/>
          <a:p>
            <a:r>
              <a:rPr lang="en-US" sz="2400" dirty="0"/>
              <a:t>Amy Haeger DNP, FNP-BC</a:t>
            </a:r>
          </a:p>
          <a:p>
            <a:pPr marL="342900" indent="-342900">
              <a:buFont typeface="Arial" panose="020B0604020202020204" pitchFamily="34" charset="0"/>
              <a:buChar char="•"/>
            </a:pPr>
            <a:r>
              <a:rPr lang="en-US" sz="2400" dirty="0"/>
              <a:t>Dr. Amy Haeger, DNP, FNP-BC, is a board-certified family nurse practitioner and Assistant Professor in the Rush University College of Nursing, where she has served as an educator and clinical leader since 2019. With over 25 years of experience at Rush University Medical Center, Dr. Haeger leads collaborative, interdisciplinary care. Currently, she works at Rush Associates in Women's Health. Dr. Haeger teaches in the DNP program with a focus on diagnostic reasoning and advanced clinical management courses. </a:t>
            </a:r>
          </a:p>
          <a:p>
            <a:pPr marL="342900" indent="-342900">
              <a:buFont typeface="Arial" panose="020B0604020202020204" pitchFamily="34" charset="0"/>
              <a:buChar char="•"/>
            </a:pPr>
            <a:r>
              <a:rPr lang="en-US" sz="2400" dirty="0"/>
              <a:t>As the academic advisor for this project, her mentorship, clinical insight, and commitment to academic excellence were essential to its development and successful completion. Her leadership continues to shape future nurse practitioners through evidence-based practice, clinical scholarship, and systems-level thinking.</a:t>
            </a:r>
          </a:p>
        </p:txBody>
      </p:sp>
      <p:pic>
        <p:nvPicPr>
          <p:cNvPr id="5" name="Picture 4" descr="A person in a black shirt&#10;&#10;AI-generated content may be incorrect.">
            <a:extLst>
              <a:ext uri="{FF2B5EF4-FFF2-40B4-BE49-F238E27FC236}">
                <a16:creationId xmlns:a16="http://schemas.microsoft.com/office/drawing/2014/main" id="{3753C860-732B-FC96-9E72-1ED34411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9407" y="3522443"/>
            <a:ext cx="6397229" cy="4796590"/>
          </a:xfrm>
          <a:prstGeom prst="rect">
            <a:avLst/>
          </a:prstGeom>
        </p:spPr>
      </p:pic>
    </p:spTree>
    <p:extLst>
      <p:ext uri="{BB962C8B-B14F-4D97-AF65-F5344CB8AC3E}">
        <p14:creationId xmlns:p14="http://schemas.microsoft.com/office/powerpoint/2010/main" val="87278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B257A-FB95-D7B7-C597-15AB0744F97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4D17FCB-74BD-B636-E667-811B291ADE74}"/>
              </a:ext>
            </a:extLst>
          </p:cNvPr>
          <p:cNvSpPr>
            <a:spLocks noGrp="1"/>
          </p:cNvSpPr>
          <p:nvPr>
            <p:ph type="subTitle" idx="1"/>
          </p:nvPr>
        </p:nvSpPr>
        <p:spPr>
          <a:xfrm>
            <a:off x="2919452" y="2842654"/>
            <a:ext cx="12449095" cy="7081041"/>
          </a:xfrm>
        </p:spPr>
        <p:txBody>
          <a:bodyPr>
            <a:normAutofit/>
          </a:bodyPr>
          <a:lstStyle/>
          <a:p>
            <a:r>
              <a:rPr lang="en-US" sz="4400" dirty="0"/>
              <a:t>Acknowledgements</a:t>
            </a:r>
          </a:p>
          <a:p>
            <a:pPr algn="l"/>
            <a:r>
              <a:rPr lang="en-US" sz="2300" b="0" dirty="0"/>
              <a:t>Kaylyn Lunneborg DNP RN, completed this project while completing her studies at Rush University College of Nursing. This work represents her DNP project. Special thanks to Amy Haeger, Elizabeth Simkus, Beth Zinda, and Ada </a:t>
            </a:r>
            <a:r>
              <a:rPr lang="en-US" sz="2300" b="0" dirty="0" err="1"/>
              <a:t>Xhuba</a:t>
            </a:r>
            <a:r>
              <a:rPr lang="en-US" sz="2300" b="0" dirty="0"/>
              <a:t> for their invaluable insights and support throughout the project discussions.</a:t>
            </a:r>
          </a:p>
          <a:p>
            <a:endParaRPr lang="en-US" sz="4400" dirty="0"/>
          </a:p>
        </p:txBody>
      </p:sp>
      <p:sp>
        <p:nvSpPr>
          <p:cNvPr id="3" name="TextBox 2">
            <a:extLst>
              <a:ext uri="{FF2B5EF4-FFF2-40B4-BE49-F238E27FC236}">
                <a16:creationId xmlns:a16="http://schemas.microsoft.com/office/drawing/2014/main" id="{6ED56A29-8F7D-FC70-A784-436A063C85B4}"/>
              </a:ext>
            </a:extLst>
          </p:cNvPr>
          <p:cNvSpPr txBox="1"/>
          <p:nvPr/>
        </p:nvSpPr>
        <p:spPr>
          <a:xfrm>
            <a:off x="15487650" y="9669780"/>
            <a:ext cx="2628900" cy="507831"/>
          </a:xfrm>
          <a:prstGeom prst="rect">
            <a:avLst/>
          </a:prstGeom>
          <a:noFill/>
        </p:spPr>
        <p:txBody>
          <a:bodyPr wrap="square" rtlCol="0">
            <a:spAutoFit/>
          </a:bodyPr>
          <a:lstStyle/>
          <a:p>
            <a:pPr defTabSz="685800"/>
            <a:r>
              <a:rPr lang="en-US" sz="2700">
                <a:solidFill>
                  <a:prstClr val="black"/>
                </a:solidFill>
                <a:latin typeface="Candara" panose="020E0502030303020204"/>
              </a:rPr>
              <a:t>© NAFNP 2025</a:t>
            </a:r>
          </a:p>
        </p:txBody>
      </p:sp>
      <p:pic>
        <p:nvPicPr>
          <p:cNvPr id="4" name="Picture 3">
            <a:extLst>
              <a:ext uri="{FF2B5EF4-FFF2-40B4-BE49-F238E27FC236}">
                <a16:creationId xmlns:a16="http://schemas.microsoft.com/office/drawing/2014/main" id="{34420152-F996-1792-73F8-0266EDE27FED}"/>
              </a:ext>
            </a:extLst>
          </p:cNvPr>
          <p:cNvPicPr>
            <a:picLocks noChangeAspect="1"/>
          </p:cNvPicPr>
          <p:nvPr/>
        </p:nvPicPr>
        <p:blipFill>
          <a:blip r:embed="rId3"/>
          <a:stretch>
            <a:fillRect/>
          </a:stretch>
        </p:blipFill>
        <p:spPr>
          <a:xfrm>
            <a:off x="15557347" y="6835140"/>
            <a:ext cx="2649755" cy="2635809"/>
          </a:xfrm>
          <a:prstGeom prst="rect">
            <a:avLst/>
          </a:prstGeom>
        </p:spPr>
      </p:pic>
    </p:spTree>
    <p:extLst>
      <p:ext uri="{BB962C8B-B14F-4D97-AF65-F5344CB8AC3E}">
        <p14:creationId xmlns:p14="http://schemas.microsoft.com/office/powerpoint/2010/main" val="366864492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7526f5-ac75-494d-8e03-0d3a0ef7e1f8">
      <Terms xmlns="http://schemas.microsoft.com/office/infopath/2007/PartnerControls"/>
    </lcf76f155ced4ddcb4097134ff3c332f>
    <TaxCatchAll xmlns="5b7d4f82-6b8c-4bc1-9556-75daa4be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A654057DFCC249A34B3C3D6D0545DC" ma:contentTypeVersion="15" ma:contentTypeDescription="Create a new document." ma:contentTypeScope="" ma:versionID="f435b80726000da330e260afa84c25bb">
  <xsd:schema xmlns:xsd="http://www.w3.org/2001/XMLSchema" xmlns:xs="http://www.w3.org/2001/XMLSchema" xmlns:p="http://schemas.microsoft.com/office/2006/metadata/properties" xmlns:ns2="797526f5-ac75-494d-8e03-0d3a0ef7e1f8" xmlns:ns3="5b7d4f82-6b8c-4bc1-9556-75daa4beb83d" targetNamespace="http://schemas.microsoft.com/office/2006/metadata/properties" ma:root="true" ma:fieldsID="8b9b0ad0618a6f0566bb80e1ecac857d" ns2:_="" ns3:_="">
    <xsd:import namespace="797526f5-ac75-494d-8e03-0d3a0ef7e1f8"/>
    <xsd:import namespace="5b7d4f82-6b8c-4bc1-9556-75daa4beb8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526f5-ac75-494d-8e03-0d3a0ef7e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95e0691-fe38-4e79-bc11-b1044a1d651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d4f82-6b8c-4bc1-9556-75daa4beb8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ac5d3c-06bc-460c-983d-3fe97e06de73}" ma:internalName="TaxCatchAll" ma:showField="CatchAllData" ma:web="5b7d4f82-6b8c-4bc1-9556-75daa4beb83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2B254F-A7F1-48F5-A603-A38F19D21BF6}">
  <ds:schemaRefs>
    <ds:schemaRef ds:uri="5b7d4f82-6b8c-4bc1-9556-75daa4beb83d"/>
    <ds:schemaRef ds:uri="797526f5-ac75-494d-8e03-0d3a0ef7e1f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BE9713-A457-4F10-BBFF-D9B9E45F7594}"/>
</file>

<file path=customXml/itemProps3.xml><?xml version="1.0" encoding="utf-8"?>
<ds:datastoreItem xmlns:ds="http://schemas.openxmlformats.org/officeDocument/2006/customXml" ds:itemID="{1F8E705C-F6C7-45A7-BC17-55AF28083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TotalTime>
  <Words>539</Words>
  <Application>Microsoft Macintosh PowerPoint</Application>
  <PresentationFormat>Custom</PresentationFormat>
  <Paragraphs>21</Paragraphs>
  <Slides>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Aptos</vt:lpstr>
      <vt:lpstr>Arial</vt:lpstr>
      <vt:lpstr>Calibri</vt:lpstr>
      <vt:lpstr>Candara</vt:lpstr>
      <vt:lpstr>1_Office Theme</vt:lpstr>
      <vt:lpstr>2_Office Theme</vt:lpstr>
      <vt:lpstr>Office 2013 - 2022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Zeisky</dc:creator>
  <cp:lastModifiedBy>Kaylyn Lunneborg</cp:lastModifiedBy>
  <cp:revision>210</cp:revision>
  <dcterms:created xsi:type="dcterms:W3CDTF">2019-05-01T18:55:21Z</dcterms:created>
  <dcterms:modified xsi:type="dcterms:W3CDTF">2025-05-31T03:43:53Z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0x010100E2A654057DFCC249A34B3C3D6D0545DC</vt:lpwstr>
  </property>
  <property fmtid="{D5CDD505-2E9C-101B-9397-08002B2CF9AE}" pid="3" name="MediaServiceImageTags">
    <vt:lpwstr/>
  </property>
</Properties>
</file>